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3.xml" ContentType="application/vnd.openxmlformats-officedocument.theme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4.xml" ContentType="application/vnd.openxmlformats-officedocument.theme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5.xml" ContentType="application/vnd.openxmlformats-officedocument.theme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6.xml" ContentType="application/vnd.openxmlformats-officedocument.theme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theme/theme7.xml" ContentType="application/vnd.openxmlformats-officedocument.theme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8.xml" ContentType="application/vnd.openxmlformats-officedocument.theme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theme/theme9.xml" ContentType="application/vnd.openxmlformats-officedocument.theme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heme/theme10.xml" ContentType="application/vnd.openxmlformats-officedocument.theme+xml"/>
  <Override PartName="/ppt/theme/theme11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1" r:id="rId6"/>
    <p:sldMasterId id="2147483787" r:id="rId7"/>
    <p:sldMasterId id="2147483815" r:id="rId8"/>
    <p:sldMasterId id="2147483843" r:id="rId9"/>
    <p:sldMasterId id="2147483871" r:id="rId10"/>
    <p:sldMasterId id="2147483907" r:id="rId11"/>
    <p:sldMasterId id="2147483935" r:id="rId12"/>
    <p:sldMasterId id="2147483963" r:id="rId13"/>
    <p:sldMasterId id="2147483991" r:id="rId14"/>
  </p:sldMasterIdLst>
  <p:notesMasterIdLst>
    <p:notesMasterId r:id="rId34"/>
  </p:notesMasterIdLst>
  <p:handoutMasterIdLst>
    <p:handoutMasterId r:id="rId35"/>
  </p:handoutMasterIdLst>
  <p:sldIdLst>
    <p:sldId id="256" r:id="rId15"/>
    <p:sldId id="1005" r:id="rId16"/>
    <p:sldId id="2616" r:id="rId17"/>
    <p:sldId id="2617" r:id="rId18"/>
    <p:sldId id="2618" r:id="rId19"/>
    <p:sldId id="2619" r:id="rId20"/>
    <p:sldId id="2620" r:id="rId21"/>
    <p:sldId id="2621" r:id="rId22"/>
    <p:sldId id="2622" r:id="rId23"/>
    <p:sldId id="2625" r:id="rId24"/>
    <p:sldId id="2612" r:id="rId25"/>
    <p:sldId id="2626" r:id="rId26"/>
    <p:sldId id="2627" r:id="rId27"/>
    <p:sldId id="2631" r:id="rId28"/>
    <p:sldId id="2634" r:id="rId29"/>
    <p:sldId id="2628" r:id="rId30"/>
    <p:sldId id="2629" r:id="rId31"/>
    <p:sldId id="2633" r:id="rId32"/>
    <p:sldId id="2635" r:id="rId33"/>
  </p:sldIdLst>
  <p:sldSz cx="12198350" cy="6858000"/>
  <p:notesSz cx="7010400" cy="9296400"/>
  <p:custDataLst>
    <p:custData r:id="rId5"/>
    <p:tags r:id="rId36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2432">
          <p15:clr>
            <a:srgbClr val="A4A3A4"/>
          </p15:clr>
        </p15:guide>
        <p15:guide id="4" orient="horz" pos="2341">
          <p15:clr>
            <a:srgbClr val="A4A3A4"/>
          </p15:clr>
        </p15:guide>
        <p15:guide id="5" orient="horz" pos="890">
          <p15:clr>
            <a:srgbClr val="A4A3A4"/>
          </p15:clr>
        </p15:guide>
        <p15:guide id="6" orient="horz" pos="210">
          <p15:clr>
            <a:srgbClr val="A4A3A4"/>
          </p15:clr>
        </p15:guide>
        <p15:guide id="7" pos="395">
          <p15:clr>
            <a:srgbClr val="A4A3A4"/>
          </p15:clr>
        </p15:guide>
        <p15:guide id="8" pos="3842">
          <p15:clr>
            <a:srgbClr val="A4A3A4"/>
          </p15:clr>
        </p15:guide>
        <p15:guide id="9" pos="3933">
          <p15:clr>
            <a:srgbClr val="A4A3A4"/>
          </p15:clr>
        </p15:guide>
        <p15:guide id="10" pos="7380">
          <p15:clr>
            <a:srgbClr val="A4A3A4"/>
          </p15:clr>
        </p15:guide>
        <p15:guide id="11" pos="5566">
          <p15:clr>
            <a:srgbClr val="A4A3A4"/>
          </p15:clr>
        </p15:guide>
        <p15:guide id="12" orient="horz" pos="1117">
          <p15:clr>
            <a:srgbClr val="A4A3A4"/>
          </p15:clr>
        </p15:guide>
        <p15:guide id="13" orient="horz" pos="3658">
          <p15:clr>
            <a:srgbClr val="A4A3A4"/>
          </p15:clr>
        </p15:guide>
        <p15:guide id="14" pos="2663">
          <p15:clr>
            <a:srgbClr val="A4A3A4"/>
          </p15:clr>
        </p15:guide>
        <p15:guide id="15" pos="2753">
          <p15:clr>
            <a:srgbClr val="A4A3A4"/>
          </p15:clr>
        </p15:guide>
        <p15:guide id="16" pos="63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  <p15:guide id="3" orient="horz" pos="2928">
          <p15:clr>
            <a:srgbClr val="A4A3A4"/>
          </p15:clr>
        </p15:guide>
        <p15:guide id="4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dwig, Hartmut (CT US)" initials="LH(U" lastIdx="77" clrIdx="0"/>
  <p:cmAuthor id="1" name="Muenzel, Georg (CT RDA AUC AES-US)" initials="MG(RAA" lastIdx="12" clrIdx="1"/>
  <p:cmAuthor id="2" name="Budnik, Christof (CT US)" initials="cjb" lastIdx="3" clrIdx="2"/>
  <p:cmAuthor id="3" name="Florian Ersch" initials="FE" lastIdx="8" clrIdx="3"/>
  <p:cmAuthor id="4" name="Oswin Noetzelmann" initials="O.N." lastIdx="1" clrIdx="4"/>
  <p:cmAuthor id="5" name="Michele Blank" initials="MB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6E"/>
    <a:srgbClr val="848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84" autoAdjust="0"/>
    <p:restoredTop sz="93481" autoAdjust="0"/>
  </p:normalViewPr>
  <p:slideViewPr>
    <p:cSldViewPr snapToGrid="0" showGuides="1">
      <p:cViewPr varScale="1">
        <p:scale>
          <a:sx n="123" d="100"/>
          <a:sy n="123" d="100"/>
        </p:scale>
        <p:origin x="312" y="136"/>
      </p:cViewPr>
      <p:guideLst>
        <p:guide orient="horz" pos="3884"/>
        <p:guide orient="horz" pos="618"/>
        <p:guide orient="horz" pos="2432"/>
        <p:guide orient="horz" pos="2341"/>
        <p:guide orient="horz" pos="890"/>
        <p:guide orient="horz" pos="210"/>
        <p:guide pos="395"/>
        <p:guide pos="3842"/>
        <p:guide pos="3933"/>
        <p:guide pos="7380"/>
        <p:guide pos="5566"/>
        <p:guide orient="horz" pos="1117"/>
        <p:guide orient="horz" pos="3658"/>
        <p:guide pos="2663"/>
        <p:guide pos="2753"/>
        <p:guide pos="63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-3528" y="-102"/>
      </p:cViewPr>
      <p:guideLst>
        <p:guide orient="horz" pos="3224"/>
        <p:guide pos="2236"/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8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viewProps" Target="viewProps.xml"/><Relationship Id="rId21" Type="http://schemas.openxmlformats.org/officeDocument/2006/relationships/slide" Target="slides/slide7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Master" Target="slideMasters/slideMaster6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tags" Target="tags/tag1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Master" Target="slideMasters/slideMaster9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handoutMaster" Target="handoutMasters/handoutMaster1.xml"/><Relationship Id="rId8" Type="http://schemas.openxmlformats.org/officeDocument/2006/relationships/slideMaster" Target="slideMasters/slideMaster3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7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7C7790-03D4-4077-BFC3-CDE132624F39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4551B9B-4AF0-468C-B754-B6C394500E14}">
      <dgm:prSet phldrT="[Текст]" custT="1"/>
      <dgm:spPr/>
      <dgm:t>
        <a:bodyPr/>
        <a:lstStyle/>
        <a:p>
          <a:r>
            <a:rPr lang="en-US" sz="4000" dirty="0">
              <a:latin typeface="Times New Roman" panose="02020603050405020304" pitchFamily="18" charset="0"/>
              <a:cs typeface="Times New Roman" panose="02020603050405020304" pitchFamily="18" charset="0"/>
            </a:rPr>
            <a:t>TM B</a:t>
          </a:r>
          <a:endParaRPr lang="ru-RU" sz="4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E549B98-ABAE-4A6B-A505-A9E9BCF7983A}" type="parTrans" cxnId="{4AEFB884-56EF-4535-BEAD-32176D291061}">
      <dgm:prSet/>
      <dgm:spPr/>
      <dgm:t>
        <a:bodyPr/>
        <a:lstStyle/>
        <a:p>
          <a:endParaRPr lang="ru-RU"/>
        </a:p>
      </dgm:t>
    </dgm:pt>
    <dgm:pt modelId="{5A44A6A5-0AE8-4522-835B-EE510D0DB5D1}" type="sibTrans" cxnId="{4AEFB884-56EF-4535-BEAD-32176D291061}">
      <dgm:prSet/>
      <dgm:spPr/>
      <dgm:t>
        <a:bodyPr/>
        <a:lstStyle/>
        <a:p>
          <a:endParaRPr lang="ru-RU"/>
        </a:p>
      </dgm:t>
    </dgm:pt>
    <dgm:pt modelId="{CBF93463-C2B7-48C1-AC3A-9F519B0F1CC1}">
      <dgm:prSet phldrT="[Текст]" custT="1"/>
      <dgm:spPr/>
      <dgm:t>
        <a:bodyPr/>
        <a:lstStyle/>
        <a:p>
          <a:r>
            <a:rPr lang="en-US" sz="4000" dirty="0">
              <a:latin typeface="Times New Roman" panose="02020603050405020304" pitchFamily="18" charset="0"/>
              <a:cs typeface="Times New Roman" panose="02020603050405020304" pitchFamily="18" charset="0"/>
            </a:rPr>
            <a:t>TM A</a:t>
          </a:r>
          <a:endParaRPr lang="ru-RU" sz="4000" dirty="0"/>
        </a:p>
      </dgm:t>
    </dgm:pt>
    <dgm:pt modelId="{9664EFA5-D665-4AD4-B9C1-8DF860F06231}" type="parTrans" cxnId="{E8F99294-4C3C-4044-98AB-E8729EF6243C}">
      <dgm:prSet/>
      <dgm:spPr/>
      <dgm:t>
        <a:bodyPr/>
        <a:lstStyle/>
        <a:p>
          <a:endParaRPr lang="ru-RU"/>
        </a:p>
      </dgm:t>
    </dgm:pt>
    <dgm:pt modelId="{E90F90E6-3BC4-4457-A69C-5534F4F34E84}" type="sibTrans" cxnId="{E8F99294-4C3C-4044-98AB-E8729EF6243C}">
      <dgm:prSet/>
      <dgm:spPr/>
      <dgm:t>
        <a:bodyPr/>
        <a:lstStyle/>
        <a:p>
          <a:endParaRPr lang="ru-RU"/>
        </a:p>
      </dgm:t>
    </dgm:pt>
    <dgm:pt modelId="{FCB4386F-412D-4A04-9B8C-04371C623FA2}" type="pres">
      <dgm:prSet presAssocID="{AB7C7790-03D4-4077-BFC3-CDE132624F3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397948F-D5C1-4EBB-AAD6-485E0BFC8AEC}" type="pres">
      <dgm:prSet presAssocID="{54551B9B-4AF0-468C-B754-B6C394500E14}" presName="centerShape" presStyleLbl="node0" presStyleIdx="0" presStyleCnt="1" custScaleX="78143" custScaleY="82671" custLinFactNeighborX="732" custLinFactNeighborY="-244"/>
      <dgm:spPr>
        <a:prstGeom prst="roundRect">
          <a:avLst/>
        </a:prstGeom>
      </dgm:spPr>
    </dgm:pt>
    <dgm:pt modelId="{90EE7827-F936-4145-8A25-AFE3693B3C9B}" type="pres">
      <dgm:prSet presAssocID="{9664EFA5-D665-4AD4-B9C1-8DF860F06231}" presName="parTrans" presStyleLbl="bgSibTrans2D1" presStyleIdx="0" presStyleCnt="1" custAng="10848433" custScaleX="42165" custLinFactNeighborX="1541" custLinFactNeighborY="57432"/>
      <dgm:spPr/>
    </dgm:pt>
    <dgm:pt modelId="{9379D7D6-939B-45D1-8993-F3F6D5D076DF}" type="pres">
      <dgm:prSet presAssocID="{CBF93463-C2B7-48C1-AC3A-9F519B0F1CC1}" presName="node" presStyleLbl="node1" presStyleIdx="0" presStyleCnt="1" custScaleX="80182" custScaleY="91000" custRadScaleRad="104395" custRadScaleInc="0">
        <dgm:presLayoutVars>
          <dgm:bulletEnabled val="1"/>
        </dgm:presLayoutVars>
      </dgm:prSet>
      <dgm:spPr/>
    </dgm:pt>
  </dgm:ptLst>
  <dgm:cxnLst>
    <dgm:cxn modelId="{11509F61-F09D-4AE9-9A26-F8CBAEC4960D}" type="presOf" srcId="{CBF93463-C2B7-48C1-AC3A-9F519B0F1CC1}" destId="{9379D7D6-939B-45D1-8993-F3F6D5D076DF}" srcOrd="0" destOrd="0" presId="urn:microsoft.com/office/officeart/2005/8/layout/radial4"/>
    <dgm:cxn modelId="{4AEFB884-56EF-4535-BEAD-32176D291061}" srcId="{AB7C7790-03D4-4077-BFC3-CDE132624F39}" destId="{54551B9B-4AF0-468C-B754-B6C394500E14}" srcOrd="0" destOrd="0" parTransId="{EE549B98-ABAE-4A6B-A505-A9E9BCF7983A}" sibTransId="{5A44A6A5-0AE8-4522-835B-EE510D0DB5D1}"/>
    <dgm:cxn modelId="{6F3BDA86-45BF-42DD-B999-3C693B0E94F0}" type="presOf" srcId="{9664EFA5-D665-4AD4-B9C1-8DF860F06231}" destId="{90EE7827-F936-4145-8A25-AFE3693B3C9B}" srcOrd="0" destOrd="0" presId="urn:microsoft.com/office/officeart/2005/8/layout/radial4"/>
    <dgm:cxn modelId="{E8F99294-4C3C-4044-98AB-E8729EF6243C}" srcId="{54551B9B-4AF0-468C-B754-B6C394500E14}" destId="{CBF93463-C2B7-48C1-AC3A-9F519B0F1CC1}" srcOrd="0" destOrd="0" parTransId="{9664EFA5-D665-4AD4-B9C1-8DF860F06231}" sibTransId="{E90F90E6-3BC4-4457-A69C-5534F4F34E84}"/>
    <dgm:cxn modelId="{76F432A4-E7FE-41A2-A237-D2212212A5EF}" type="presOf" srcId="{54551B9B-4AF0-468C-B754-B6C394500E14}" destId="{1397948F-D5C1-4EBB-AAD6-485E0BFC8AEC}" srcOrd="0" destOrd="0" presId="urn:microsoft.com/office/officeart/2005/8/layout/radial4"/>
    <dgm:cxn modelId="{606075AE-A535-497B-8675-56CC4D8D7367}" type="presOf" srcId="{AB7C7790-03D4-4077-BFC3-CDE132624F39}" destId="{FCB4386F-412D-4A04-9B8C-04371C623FA2}" srcOrd="0" destOrd="0" presId="urn:microsoft.com/office/officeart/2005/8/layout/radial4"/>
    <dgm:cxn modelId="{5807A573-1CD2-4F77-A928-6196D5506B79}" type="presParOf" srcId="{FCB4386F-412D-4A04-9B8C-04371C623FA2}" destId="{1397948F-D5C1-4EBB-AAD6-485E0BFC8AEC}" srcOrd="0" destOrd="0" presId="urn:microsoft.com/office/officeart/2005/8/layout/radial4"/>
    <dgm:cxn modelId="{823FD03C-1FE1-4B2C-A338-4F147EC6D835}" type="presParOf" srcId="{FCB4386F-412D-4A04-9B8C-04371C623FA2}" destId="{90EE7827-F936-4145-8A25-AFE3693B3C9B}" srcOrd="1" destOrd="0" presId="urn:microsoft.com/office/officeart/2005/8/layout/radial4"/>
    <dgm:cxn modelId="{9B836680-064D-489E-9E66-BEBF767634E7}" type="presParOf" srcId="{FCB4386F-412D-4A04-9B8C-04371C623FA2}" destId="{9379D7D6-939B-45D1-8993-F3F6D5D076DF}" srcOrd="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FAAE794-EC0F-4907-AD32-402EB223F92C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692BAD9-2D42-4FFA-A68F-26F051C431C9}">
      <dgm:prSet phldrT="[Текст]" custT="1"/>
      <dgm:spPr/>
      <dgm:t>
        <a:bodyPr/>
        <a:lstStyle/>
        <a:p>
          <a:r>
            <a:rPr lang="en-US" sz="4000" dirty="0">
              <a:latin typeface="Times New Roman" panose="02020603050405020304" pitchFamily="18" charset="0"/>
              <a:cs typeface="Times New Roman" panose="02020603050405020304" pitchFamily="18" charset="0"/>
            </a:rPr>
            <a:t>TM C</a:t>
          </a:r>
          <a:endParaRPr lang="ru-RU" sz="4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BD0AD23-06DD-42E3-BD62-65DC4BAFC0C9}" type="parTrans" cxnId="{9F56E77F-E25F-4CF8-A195-859A1E3DB118}">
      <dgm:prSet/>
      <dgm:spPr/>
      <dgm:t>
        <a:bodyPr/>
        <a:lstStyle/>
        <a:p>
          <a:endParaRPr lang="ru-RU"/>
        </a:p>
      </dgm:t>
    </dgm:pt>
    <dgm:pt modelId="{018EFBEE-D477-462E-839B-842287B65515}" type="sibTrans" cxnId="{9F56E77F-E25F-4CF8-A195-859A1E3DB118}">
      <dgm:prSet/>
      <dgm:spPr/>
      <dgm:t>
        <a:bodyPr/>
        <a:lstStyle/>
        <a:p>
          <a:endParaRPr lang="ru-RU"/>
        </a:p>
      </dgm:t>
    </dgm:pt>
    <dgm:pt modelId="{8D077058-BA84-4999-8EB0-7019B3E6CCAA}">
      <dgm:prSet phldrT="[Текст]" custT="1"/>
      <dgm:spPr/>
      <dgm:t>
        <a:bodyPr anchor="t"/>
        <a:lstStyle/>
        <a:p>
          <a:pPr algn="l">
            <a:buFont typeface="Arial" panose="020B0604020202020204" pitchFamily="34" charset="0"/>
            <a:buNone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“model”: {</a:t>
          </a:r>
          <a:b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de-DE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“</a:t>
          </a:r>
          <a:r>
            <a:rPr lang="de-DE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tma</a:t>
          </a:r>
          <a:r>
            <a:rPr lang="de-DE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“ :“</a:t>
          </a:r>
          <a:r>
            <a:rPr lang="de-DE" sz="1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TMA.jsontd</a:t>
          </a:r>
          <a:r>
            <a:rPr lang="de-DE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“,</a:t>
          </a:r>
          <a:br>
            <a:rPr lang="de-DE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de-DE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	“</a:t>
          </a:r>
          <a:r>
            <a:rPr lang="de-DE" sz="1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tmb</a:t>
          </a:r>
          <a:r>
            <a:rPr lang="de-DE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“ :“</a:t>
          </a:r>
          <a:r>
            <a:rPr lang="de-DE" sz="1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TMB.jsontd</a:t>
          </a:r>
          <a:r>
            <a:rPr lang="de-DE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“</a:t>
          </a:r>
          <a:b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}</a:t>
          </a:r>
          <a:b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properties: {</a:t>
          </a:r>
          <a:br>
            <a:rPr lang="ru-RU" sz="14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de-DE" sz="1400" i="1" dirty="0">
              <a:latin typeface="Times New Roman" panose="02020603050405020304" pitchFamily="18" charset="0"/>
              <a:cs typeface="Times New Roman" panose="02020603050405020304" pitchFamily="18" charset="0"/>
            </a:rPr>
            <a:t>	“</a:t>
          </a:r>
          <a:r>
            <a:rPr lang="de-DE" sz="1400" i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tma:status</a:t>
          </a:r>
          <a:r>
            <a:rPr lang="de-DE" sz="1400" i="1" dirty="0">
              <a:latin typeface="Times New Roman" panose="02020603050405020304" pitchFamily="18" charset="0"/>
              <a:cs typeface="Times New Roman" panose="02020603050405020304" pitchFamily="18" charset="0"/>
            </a:rPr>
            <a:t>“ : {…},</a:t>
          </a:r>
          <a:br>
            <a:rPr lang="de-DE" sz="1400" i="1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de-DE" sz="1400" i="1" dirty="0">
              <a:latin typeface="Times New Roman" panose="02020603050405020304" pitchFamily="18" charset="0"/>
              <a:cs typeface="Times New Roman" panose="02020603050405020304" pitchFamily="18" charset="0"/>
            </a:rPr>
            <a:t>	“</a:t>
          </a:r>
          <a:r>
            <a:rPr lang="de-DE" sz="1400" i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tmb:status</a:t>
          </a:r>
          <a:r>
            <a:rPr lang="de-DE" sz="1400" i="1" dirty="0">
              <a:latin typeface="Times New Roman" panose="02020603050405020304" pitchFamily="18" charset="0"/>
              <a:cs typeface="Times New Roman" panose="02020603050405020304" pitchFamily="18" charset="0"/>
            </a:rPr>
            <a:t>“ : {…},</a:t>
          </a:r>
          <a:br>
            <a:rPr lang="de-DE" sz="1400" i="1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de-DE" sz="1400" i="1" dirty="0">
              <a:latin typeface="Times New Roman" panose="02020603050405020304" pitchFamily="18" charset="0"/>
              <a:cs typeface="Times New Roman" panose="02020603050405020304" pitchFamily="18" charset="0"/>
            </a:rPr>
            <a:t>	“</a:t>
          </a:r>
          <a:r>
            <a:rPr lang="de-DE" sz="1400" i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tma:temperature</a:t>
          </a:r>
          <a:r>
            <a:rPr lang="de-DE" sz="1400" i="1" dirty="0">
              <a:latin typeface="Times New Roman" panose="02020603050405020304" pitchFamily="18" charset="0"/>
              <a:cs typeface="Times New Roman" panose="02020603050405020304" pitchFamily="18" charset="0"/>
            </a:rPr>
            <a:t>“:{…},</a:t>
          </a:r>
          <a:br>
            <a:rPr lang="de-DE" sz="1400" i="1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de-DE" sz="1400" i="1" dirty="0">
              <a:latin typeface="Times New Roman" panose="02020603050405020304" pitchFamily="18" charset="0"/>
              <a:cs typeface="Times New Roman" panose="02020603050405020304" pitchFamily="18" charset="0"/>
            </a:rPr>
            <a:t>	“</a:t>
          </a:r>
          <a:r>
            <a:rPr lang="de-DE" sz="1400" i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tmb:humidity</a:t>
          </a:r>
          <a:r>
            <a:rPr lang="de-DE" sz="1400" i="1" dirty="0">
              <a:latin typeface="Times New Roman" panose="02020603050405020304" pitchFamily="18" charset="0"/>
              <a:cs typeface="Times New Roman" panose="02020603050405020304" pitchFamily="18" charset="0"/>
            </a:rPr>
            <a:t>“: {…},</a:t>
          </a:r>
          <a:r>
            <a:rPr lang="ru-RU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		</a:t>
          </a:r>
          <a:endParaRPr lang="de-DE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>
            <a:buFont typeface="Arial" panose="020B0604020202020204" pitchFamily="34" charset="0"/>
            <a:buNone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}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98C734-439F-46EE-985F-411184E99B3C}" type="parTrans" cxnId="{08422778-186A-4383-B6D4-6365DA4F18B4}">
      <dgm:prSet/>
      <dgm:spPr/>
      <dgm:t>
        <a:bodyPr/>
        <a:lstStyle/>
        <a:p>
          <a:endParaRPr lang="ru-RU"/>
        </a:p>
      </dgm:t>
    </dgm:pt>
    <dgm:pt modelId="{07A91636-E14F-41A6-809D-199BEA4763BF}" type="sibTrans" cxnId="{08422778-186A-4383-B6D4-6365DA4F18B4}">
      <dgm:prSet/>
      <dgm:spPr/>
      <dgm:t>
        <a:bodyPr/>
        <a:lstStyle/>
        <a:p>
          <a:endParaRPr lang="ru-RU"/>
        </a:p>
      </dgm:t>
    </dgm:pt>
    <dgm:pt modelId="{B959E689-E41D-4A1E-A955-434338FC4B32}" type="pres">
      <dgm:prSet presAssocID="{3FAAE794-EC0F-4907-AD32-402EB223F92C}" presName="composite" presStyleCnt="0">
        <dgm:presLayoutVars>
          <dgm:chMax val="1"/>
          <dgm:dir/>
          <dgm:resizeHandles val="exact"/>
        </dgm:presLayoutVars>
      </dgm:prSet>
      <dgm:spPr/>
    </dgm:pt>
    <dgm:pt modelId="{B26D0CB2-26EB-4767-A3E1-A7337FD8073A}" type="pres">
      <dgm:prSet presAssocID="{7692BAD9-2D42-4FFA-A68F-26F051C431C9}" presName="roof" presStyleLbl="dkBgShp" presStyleIdx="0" presStyleCnt="2"/>
      <dgm:spPr/>
    </dgm:pt>
    <dgm:pt modelId="{8899424C-9512-4295-8CA3-1774E11E4441}" type="pres">
      <dgm:prSet presAssocID="{7692BAD9-2D42-4FFA-A68F-26F051C431C9}" presName="pillars" presStyleCnt="0"/>
      <dgm:spPr/>
    </dgm:pt>
    <dgm:pt modelId="{2F66D787-DDA8-47D2-8476-64B013CE6918}" type="pres">
      <dgm:prSet presAssocID="{7692BAD9-2D42-4FFA-A68F-26F051C431C9}" presName="pillar1" presStyleLbl="node1" presStyleIdx="0" presStyleCnt="1" custScaleY="103441" custLinFactNeighborX="-1238" custLinFactNeighborY="-1463">
        <dgm:presLayoutVars>
          <dgm:bulletEnabled val="1"/>
        </dgm:presLayoutVars>
      </dgm:prSet>
      <dgm:spPr/>
    </dgm:pt>
    <dgm:pt modelId="{706558EC-2C1C-4C03-9794-0575F77D03CA}" type="pres">
      <dgm:prSet presAssocID="{7692BAD9-2D42-4FFA-A68F-26F051C431C9}" presName="base" presStyleLbl="dkBgShp" presStyleIdx="1" presStyleCnt="2"/>
      <dgm:spPr/>
    </dgm:pt>
  </dgm:ptLst>
  <dgm:cxnLst>
    <dgm:cxn modelId="{08422778-186A-4383-B6D4-6365DA4F18B4}" srcId="{7692BAD9-2D42-4FFA-A68F-26F051C431C9}" destId="{8D077058-BA84-4999-8EB0-7019B3E6CCAA}" srcOrd="0" destOrd="0" parTransId="{E798C734-439F-46EE-985F-411184E99B3C}" sibTransId="{07A91636-E14F-41A6-809D-199BEA4763BF}"/>
    <dgm:cxn modelId="{9F56E77F-E25F-4CF8-A195-859A1E3DB118}" srcId="{3FAAE794-EC0F-4907-AD32-402EB223F92C}" destId="{7692BAD9-2D42-4FFA-A68F-26F051C431C9}" srcOrd="0" destOrd="0" parTransId="{4BD0AD23-06DD-42E3-BD62-65DC4BAFC0C9}" sibTransId="{018EFBEE-D477-462E-839B-842287B65515}"/>
    <dgm:cxn modelId="{80FFA883-9EA9-4941-9EF0-7FF6B91FA992}" type="presOf" srcId="{8D077058-BA84-4999-8EB0-7019B3E6CCAA}" destId="{2F66D787-DDA8-47D2-8476-64B013CE6918}" srcOrd="0" destOrd="0" presId="urn:microsoft.com/office/officeart/2005/8/layout/hList3"/>
    <dgm:cxn modelId="{1B0CF8AE-36F0-4CC8-9AA6-3EE78E2BD5BA}" type="presOf" srcId="{3FAAE794-EC0F-4907-AD32-402EB223F92C}" destId="{B959E689-E41D-4A1E-A955-434338FC4B32}" srcOrd="0" destOrd="0" presId="urn:microsoft.com/office/officeart/2005/8/layout/hList3"/>
    <dgm:cxn modelId="{C93EC5EA-0B59-43DC-BCF2-89DA61C04D82}" type="presOf" srcId="{7692BAD9-2D42-4FFA-A68F-26F051C431C9}" destId="{B26D0CB2-26EB-4767-A3E1-A7337FD8073A}" srcOrd="0" destOrd="0" presId="urn:microsoft.com/office/officeart/2005/8/layout/hList3"/>
    <dgm:cxn modelId="{F5D52FDB-E429-4FEC-8E10-73E43CE184B0}" type="presParOf" srcId="{B959E689-E41D-4A1E-A955-434338FC4B32}" destId="{B26D0CB2-26EB-4767-A3E1-A7337FD8073A}" srcOrd="0" destOrd="0" presId="urn:microsoft.com/office/officeart/2005/8/layout/hList3"/>
    <dgm:cxn modelId="{D52FA5BE-A554-4437-92E7-231C5D49E8A2}" type="presParOf" srcId="{B959E689-E41D-4A1E-A955-434338FC4B32}" destId="{8899424C-9512-4295-8CA3-1774E11E4441}" srcOrd="1" destOrd="0" presId="urn:microsoft.com/office/officeart/2005/8/layout/hList3"/>
    <dgm:cxn modelId="{D521775F-81A5-4110-9E2A-D1CA231DD2E9}" type="presParOf" srcId="{8899424C-9512-4295-8CA3-1774E11E4441}" destId="{2F66D787-DDA8-47D2-8476-64B013CE6918}" srcOrd="0" destOrd="0" presId="urn:microsoft.com/office/officeart/2005/8/layout/hList3"/>
    <dgm:cxn modelId="{83855D5A-359C-4D0A-969C-A6BBC87C2B07}" type="presParOf" srcId="{B959E689-E41D-4A1E-A955-434338FC4B32}" destId="{706558EC-2C1C-4C03-9794-0575F77D03CA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AAE794-EC0F-4907-AD32-402EB223F92C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692BAD9-2D42-4FFA-A68F-26F051C431C9}">
      <dgm:prSet phldrT="[Текст]" custT="1"/>
      <dgm:spPr/>
      <dgm:t>
        <a:bodyPr/>
        <a:lstStyle/>
        <a:p>
          <a:r>
            <a:rPr lang="en-US" sz="4000" dirty="0">
              <a:latin typeface="Times New Roman" panose="02020603050405020304" pitchFamily="18" charset="0"/>
              <a:cs typeface="Times New Roman" panose="02020603050405020304" pitchFamily="18" charset="0"/>
            </a:rPr>
            <a:t>TM A</a:t>
          </a:r>
          <a:endParaRPr lang="ru-RU" sz="4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BD0AD23-06DD-42E3-BD62-65DC4BAFC0C9}" type="parTrans" cxnId="{9F56E77F-E25F-4CF8-A195-859A1E3DB118}">
      <dgm:prSet/>
      <dgm:spPr/>
      <dgm:t>
        <a:bodyPr/>
        <a:lstStyle/>
        <a:p>
          <a:endParaRPr lang="ru-RU"/>
        </a:p>
      </dgm:t>
    </dgm:pt>
    <dgm:pt modelId="{018EFBEE-D477-462E-839B-842287B65515}" type="sibTrans" cxnId="{9F56E77F-E25F-4CF8-A195-859A1E3DB118}">
      <dgm:prSet/>
      <dgm:spPr/>
      <dgm:t>
        <a:bodyPr/>
        <a:lstStyle/>
        <a:p>
          <a:endParaRPr lang="ru-RU"/>
        </a:p>
      </dgm:t>
    </dgm:pt>
    <dgm:pt modelId="{8D077058-BA84-4999-8EB0-7019B3E6CCAA}">
      <dgm:prSet phldrT="[Текст]" custT="1"/>
      <dgm:spPr/>
      <dgm:t>
        <a:bodyPr anchor="t"/>
        <a:lstStyle/>
        <a:p>
          <a:pPr algn="l">
            <a:buFont typeface="Arial" panose="020B0604020202020204" pitchFamily="34" charset="0"/>
            <a:buNone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properties: {</a:t>
          </a:r>
          <a:br>
            <a:rPr lang="ru-RU" sz="14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ru-RU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“temperature": {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>
            <a:buFont typeface="Arial" panose="020B0604020202020204" pitchFamily="34" charset="0"/>
            <a:buNone/>
          </a:pP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		“type":  “integer"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>
            <a:buFont typeface="Arial" panose="020B0604020202020204" pitchFamily="34" charset="0"/>
            <a:buNone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	},</a:t>
          </a:r>
          <a:br>
            <a:rPr lang="de-DE" sz="14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de-DE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"status": {</a:t>
          </a:r>
          <a:b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sz="1400" b="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"type": "string“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	}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}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98C734-439F-46EE-985F-411184E99B3C}" type="parTrans" cxnId="{08422778-186A-4383-B6D4-6365DA4F18B4}">
      <dgm:prSet/>
      <dgm:spPr/>
      <dgm:t>
        <a:bodyPr/>
        <a:lstStyle/>
        <a:p>
          <a:endParaRPr lang="ru-RU"/>
        </a:p>
      </dgm:t>
    </dgm:pt>
    <dgm:pt modelId="{07A91636-E14F-41A6-809D-199BEA4763BF}" type="sibTrans" cxnId="{08422778-186A-4383-B6D4-6365DA4F18B4}">
      <dgm:prSet/>
      <dgm:spPr/>
      <dgm:t>
        <a:bodyPr/>
        <a:lstStyle/>
        <a:p>
          <a:endParaRPr lang="ru-RU"/>
        </a:p>
      </dgm:t>
    </dgm:pt>
    <dgm:pt modelId="{B959E689-E41D-4A1E-A955-434338FC4B32}" type="pres">
      <dgm:prSet presAssocID="{3FAAE794-EC0F-4907-AD32-402EB223F92C}" presName="composite" presStyleCnt="0">
        <dgm:presLayoutVars>
          <dgm:chMax val="1"/>
          <dgm:dir/>
          <dgm:resizeHandles val="exact"/>
        </dgm:presLayoutVars>
      </dgm:prSet>
      <dgm:spPr/>
    </dgm:pt>
    <dgm:pt modelId="{B26D0CB2-26EB-4767-A3E1-A7337FD8073A}" type="pres">
      <dgm:prSet presAssocID="{7692BAD9-2D42-4FFA-A68F-26F051C431C9}" presName="roof" presStyleLbl="dkBgShp" presStyleIdx="0" presStyleCnt="2"/>
      <dgm:spPr/>
    </dgm:pt>
    <dgm:pt modelId="{8899424C-9512-4295-8CA3-1774E11E4441}" type="pres">
      <dgm:prSet presAssocID="{7692BAD9-2D42-4FFA-A68F-26F051C431C9}" presName="pillars" presStyleCnt="0"/>
      <dgm:spPr/>
    </dgm:pt>
    <dgm:pt modelId="{2F66D787-DDA8-47D2-8476-64B013CE6918}" type="pres">
      <dgm:prSet presAssocID="{7692BAD9-2D42-4FFA-A68F-26F051C431C9}" presName="pillar1" presStyleLbl="node1" presStyleIdx="0" presStyleCnt="1" custScaleY="103441" custLinFactNeighborX="-1238" custLinFactNeighborY="-1463">
        <dgm:presLayoutVars>
          <dgm:bulletEnabled val="1"/>
        </dgm:presLayoutVars>
      </dgm:prSet>
      <dgm:spPr/>
    </dgm:pt>
    <dgm:pt modelId="{706558EC-2C1C-4C03-9794-0575F77D03CA}" type="pres">
      <dgm:prSet presAssocID="{7692BAD9-2D42-4FFA-A68F-26F051C431C9}" presName="base" presStyleLbl="dkBgShp" presStyleIdx="1" presStyleCnt="2"/>
      <dgm:spPr/>
    </dgm:pt>
  </dgm:ptLst>
  <dgm:cxnLst>
    <dgm:cxn modelId="{08422778-186A-4383-B6D4-6365DA4F18B4}" srcId="{7692BAD9-2D42-4FFA-A68F-26F051C431C9}" destId="{8D077058-BA84-4999-8EB0-7019B3E6CCAA}" srcOrd="0" destOrd="0" parTransId="{E798C734-439F-46EE-985F-411184E99B3C}" sibTransId="{07A91636-E14F-41A6-809D-199BEA4763BF}"/>
    <dgm:cxn modelId="{9F56E77F-E25F-4CF8-A195-859A1E3DB118}" srcId="{3FAAE794-EC0F-4907-AD32-402EB223F92C}" destId="{7692BAD9-2D42-4FFA-A68F-26F051C431C9}" srcOrd="0" destOrd="0" parTransId="{4BD0AD23-06DD-42E3-BD62-65DC4BAFC0C9}" sibTransId="{018EFBEE-D477-462E-839B-842287B65515}"/>
    <dgm:cxn modelId="{80FFA883-9EA9-4941-9EF0-7FF6B91FA992}" type="presOf" srcId="{8D077058-BA84-4999-8EB0-7019B3E6CCAA}" destId="{2F66D787-DDA8-47D2-8476-64B013CE6918}" srcOrd="0" destOrd="0" presId="urn:microsoft.com/office/officeart/2005/8/layout/hList3"/>
    <dgm:cxn modelId="{1B0CF8AE-36F0-4CC8-9AA6-3EE78E2BD5BA}" type="presOf" srcId="{3FAAE794-EC0F-4907-AD32-402EB223F92C}" destId="{B959E689-E41D-4A1E-A955-434338FC4B32}" srcOrd="0" destOrd="0" presId="urn:microsoft.com/office/officeart/2005/8/layout/hList3"/>
    <dgm:cxn modelId="{C93EC5EA-0B59-43DC-BCF2-89DA61C04D82}" type="presOf" srcId="{7692BAD9-2D42-4FFA-A68F-26F051C431C9}" destId="{B26D0CB2-26EB-4767-A3E1-A7337FD8073A}" srcOrd="0" destOrd="0" presId="urn:microsoft.com/office/officeart/2005/8/layout/hList3"/>
    <dgm:cxn modelId="{F5D52FDB-E429-4FEC-8E10-73E43CE184B0}" type="presParOf" srcId="{B959E689-E41D-4A1E-A955-434338FC4B32}" destId="{B26D0CB2-26EB-4767-A3E1-A7337FD8073A}" srcOrd="0" destOrd="0" presId="urn:microsoft.com/office/officeart/2005/8/layout/hList3"/>
    <dgm:cxn modelId="{D52FA5BE-A554-4437-92E7-231C5D49E8A2}" type="presParOf" srcId="{B959E689-E41D-4A1E-A955-434338FC4B32}" destId="{8899424C-9512-4295-8CA3-1774E11E4441}" srcOrd="1" destOrd="0" presId="urn:microsoft.com/office/officeart/2005/8/layout/hList3"/>
    <dgm:cxn modelId="{D521775F-81A5-4110-9E2A-D1CA231DD2E9}" type="presParOf" srcId="{8899424C-9512-4295-8CA3-1774E11E4441}" destId="{2F66D787-DDA8-47D2-8476-64B013CE6918}" srcOrd="0" destOrd="0" presId="urn:microsoft.com/office/officeart/2005/8/layout/hList3"/>
    <dgm:cxn modelId="{83855D5A-359C-4D0A-969C-A6BBC87C2B07}" type="presParOf" srcId="{B959E689-E41D-4A1E-A955-434338FC4B32}" destId="{706558EC-2C1C-4C03-9794-0575F77D03CA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AAE794-EC0F-4907-AD32-402EB223F92C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692BAD9-2D42-4FFA-A68F-26F051C431C9}">
      <dgm:prSet phldrT="[Текст]" custT="1"/>
      <dgm:spPr/>
      <dgm:t>
        <a:bodyPr/>
        <a:lstStyle/>
        <a:p>
          <a:r>
            <a:rPr lang="en-US" sz="4000" dirty="0">
              <a:latin typeface="Times New Roman" panose="02020603050405020304" pitchFamily="18" charset="0"/>
              <a:cs typeface="Times New Roman" panose="02020603050405020304" pitchFamily="18" charset="0"/>
            </a:rPr>
            <a:t>TM C</a:t>
          </a:r>
          <a:endParaRPr lang="ru-RU" sz="4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BD0AD23-06DD-42E3-BD62-65DC4BAFC0C9}" type="parTrans" cxnId="{9F56E77F-E25F-4CF8-A195-859A1E3DB118}">
      <dgm:prSet/>
      <dgm:spPr/>
      <dgm:t>
        <a:bodyPr/>
        <a:lstStyle/>
        <a:p>
          <a:endParaRPr lang="ru-RU"/>
        </a:p>
      </dgm:t>
    </dgm:pt>
    <dgm:pt modelId="{018EFBEE-D477-462E-839B-842287B65515}" type="sibTrans" cxnId="{9F56E77F-E25F-4CF8-A195-859A1E3DB118}">
      <dgm:prSet/>
      <dgm:spPr/>
      <dgm:t>
        <a:bodyPr/>
        <a:lstStyle/>
        <a:p>
          <a:endParaRPr lang="ru-RU"/>
        </a:p>
      </dgm:t>
    </dgm:pt>
    <dgm:pt modelId="{8D077058-BA84-4999-8EB0-7019B3E6CCAA}">
      <dgm:prSet phldrT="[Текст]" custT="1"/>
      <dgm:spPr/>
      <dgm:t>
        <a:bodyPr anchor="t"/>
        <a:lstStyle/>
        <a:p>
          <a:pPr algn="l">
            <a:buFont typeface="Arial" panose="020B0604020202020204" pitchFamily="34" charset="0"/>
            <a:buNone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properties: {</a:t>
          </a:r>
          <a:br>
            <a:rPr lang="ru-RU" sz="14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ru-RU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de-DE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“$</a:t>
          </a:r>
          <a:r>
            <a:rPr lang="de-DE" sz="1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ref</a:t>
          </a:r>
          <a:r>
            <a:rPr lang="de-DE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“ :“</a:t>
          </a:r>
          <a:r>
            <a:rPr lang="de-DE" sz="1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TMA.jsonld</a:t>
          </a:r>
          <a:r>
            <a:rPr lang="de-DE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/</a:t>
          </a:r>
          <a:r>
            <a:rPr lang="de-DE" sz="1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properties</a:t>
          </a:r>
          <a:r>
            <a:rPr lang="de-DE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“</a:t>
          </a:r>
          <a:br>
            <a:rPr lang="de-DE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}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98C734-439F-46EE-985F-411184E99B3C}" type="parTrans" cxnId="{08422778-186A-4383-B6D4-6365DA4F18B4}">
      <dgm:prSet/>
      <dgm:spPr/>
      <dgm:t>
        <a:bodyPr/>
        <a:lstStyle/>
        <a:p>
          <a:endParaRPr lang="ru-RU"/>
        </a:p>
      </dgm:t>
    </dgm:pt>
    <dgm:pt modelId="{07A91636-E14F-41A6-809D-199BEA4763BF}" type="sibTrans" cxnId="{08422778-186A-4383-B6D4-6365DA4F18B4}">
      <dgm:prSet/>
      <dgm:spPr/>
      <dgm:t>
        <a:bodyPr/>
        <a:lstStyle/>
        <a:p>
          <a:endParaRPr lang="ru-RU"/>
        </a:p>
      </dgm:t>
    </dgm:pt>
    <dgm:pt modelId="{B959E689-E41D-4A1E-A955-434338FC4B32}" type="pres">
      <dgm:prSet presAssocID="{3FAAE794-EC0F-4907-AD32-402EB223F92C}" presName="composite" presStyleCnt="0">
        <dgm:presLayoutVars>
          <dgm:chMax val="1"/>
          <dgm:dir/>
          <dgm:resizeHandles val="exact"/>
        </dgm:presLayoutVars>
      </dgm:prSet>
      <dgm:spPr/>
    </dgm:pt>
    <dgm:pt modelId="{B26D0CB2-26EB-4767-A3E1-A7337FD8073A}" type="pres">
      <dgm:prSet presAssocID="{7692BAD9-2D42-4FFA-A68F-26F051C431C9}" presName="roof" presStyleLbl="dkBgShp" presStyleIdx="0" presStyleCnt="2"/>
      <dgm:spPr/>
    </dgm:pt>
    <dgm:pt modelId="{8899424C-9512-4295-8CA3-1774E11E4441}" type="pres">
      <dgm:prSet presAssocID="{7692BAD9-2D42-4FFA-A68F-26F051C431C9}" presName="pillars" presStyleCnt="0"/>
      <dgm:spPr/>
    </dgm:pt>
    <dgm:pt modelId="{2F66D787-DDA8-47D2-8476-64B013CE6918}" type="pres">
      <dgm:prSet presAssocID="{7692BAD9-2D42-4FFA-A68F-26F051C431C9}" presName="pillar1" presStyleLbl="node1" presStyleIdx="0" presStyleCnt="1" custScaleY="103441" custLinFactNeighborX="-1238" custLinFactNeighborY="-1463">
        <dgm:presLayoutVars>
          <dgm:bulletEnabled val="1"/>
        </dgm:presLayoutVars>
      </dgm:prSet>
      <dgm:spPr/>
    </dgm:pt>
    <dgm:pt modelId="{706558EC-2C1C-4C03-9794-0575F77D03CA}" type="pres">
      <dgm:prSet presAssocID="{7692BAD9-2D42-4FFA-A68F-26F051C431C9}" presName="base" presStyleLbl="dkBgShp" presStyleIdx="1" presStyleCnt="2"/>
      <dgm:spPr/>
    </dgm:pt>
  </dgm:ptLst>
  <dgm:cxnLst>
    <dgm:cxn modelId="{08422778-186A-4383-B6D4-6365DA4F18B4}" srcId="{7692BAD9-2D42-4FFA-A68F-26F051C431C9}" destId="{8D077058-BA84-4999-8EB0-7019B3E6CCAA}" srcOrd="0" destOrd="0" parTransId="{E798C734-439F-46EE-985F-411184E99B3C}" sibTransId="{07A91636-E14F-41A6-809D-199BEA4763BF}"/>
    <dgm:cxn modelId="{9F56E77F-E25F-4CF8-A195-859A1E3DB118}" srcId="{3FAAE794-EC0F-4907-AD32-402EB223F92C}" destId="{7692BAD9-2D42-4FFA-A68F-26F051C431C9}" srcOrd="0" destOrd="0" parTransId="{4BD0AD23-06DD-42E3-BD62-65DC4BAFC0C9}" sibTransId="{018EFBEE-D477-462E-839B-842287B65515}"/>
    <dgm:cxn modelId="{80FFA883-9EA9-4941-9EF0-7FF6B91FA992}" type="presOf" srcId="{8D077058-BA84-4999-8EB0-7019B3E6CCAA}" destId="{2F66D787-DDA8-47D2-8476-64B013CE6918}" srcOrd="0" destOrd="0" presId="urn:microsoft.com/office/officeart/2005/8/layout/hList3"/>
    <dgm:cxn modelId="{1B0CF8AE-36F0-4CC8-9AA6-3EE78E2BD5BA}" type="presOf" srcId="{3FAAE794-EC0F-4907-AD32-402EB223F92C}" destId="{B959E689-E41D-4A1E-A955-434338FC4B32}" srcOrd="0" destOrd="0" presId="urn:microsoft.com/office/officeart/2005/8/layout/hList3"/>
    <dgm:cxn modelId="{C93EC5EA-0B59-43DC-BCF2-89DA61C04D82}" type="presOf" srcId="{7692BAD9-2D42-4FFA-A68F-26F051C431C9}" destId="{B26D0CB2-26EB-4767-A3E1-A7337FD8073A}" srcOrd="0" destOrd="0" presId="urn:microsoft.com/office/officeart/2005/8/layout/hList3"/>
    <dgm:cxn modelId="{F5D52FDB-E429-4FEC-8E10-73E43CE184B0}" type="presParOf" srcId="{B959E689-E41D-4A1E-A955-434338FC4B32}" destId="{B26D0CB2-26EB-4767-A3E1-A7337FD8073A}" srcOrd="0" destOrd="0" presId="urn:microsoft.com/office/officeart/2005/8/layout/hList3"/>
    <dgm:cxn modelId="{D52FA5BE-A554-4437-92E7-231C5D49E8A2}" type="presParOf" srcId="{B959E689-E41D-4A1E-A955-434338FC4B32}" destId="{8899424C-9512-4295-8CA3-1774E11E4441}" srcOrd="1" destOrd="0" presId="urn:microsoft.com/office/officeart/2005/8/layout/hList3"/>
    <dgm:cxn modelId="{D521775F-81A5-4110-9E2A-D1CA231DD2E9}" type="presParOf" srcId="{8899424C-9512-4295-8CA3-1774E11E4441}" destId="{2F66D787-DDA8-47D2-8476-64B013CE6918}" srcOrd="0" destOrd="0" presId="urn:microsoft.com/office/officeart/2005/8/layout/hList3"/>
    <dgm:cxn modelId="{83855D5A-359C-4D0A-969C-A6BBC87C2B07}" type="presParOf" srcId="{B959E689-E41D-4A1E-A955-434338FC4B32}" destId="{706558EC-2C1C-4C03-9794-0575F77D03CA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B7C7790-03D4-4077-BFC3-CDE132624F39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4551B9B-4AF0-468C-B754-B6C394500E14}">
      <dgm:prSet phldrT="[Текст]" custT="1"/>
      <dgm:spPr/>
      <dgm:t>
        <a:bodyPr/>
        <a:lstStyle/>
        <a:p>
          <a:r>
            <a:rPr lang="en-US" sz="4000" dirty="0">
              <a:latin typeface="Times New Roman" panose="02020603050405020304" pitchFamily="18" charset="0"/>
              <a:cs typeface="Times New Roman" panose="02020603050405020304" pitchFamily="18" charset="0"/>
            </a:rPr>
            <a:t>TM C</a:t>
          </a:r>
          <a:endParaRPr lang="ru-RU" sz="4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E549B98-ABAE-4A6B-A505-A9E9BCF7983A}" type="parTrans" cxnId="{4AEFB884-56EF-4535-BEAD-32176D291061}">
      <dgm:prSet/>
      <dgm:spPr/>
      <dgm:t>
        <a:bodyPr/>
        <a:lstStyle/>
        <a:p>
          <a:endParaRPr lang="ru-RU"/>
        </a:p>
      </dgm:t>
    </dgm:pt>
    <dgm:pt modelId="{5A44A6A5-0AE8-4522-835B-EE510D0DB5D1}" type="sibTrans" cxnId="{4AEFB884-56EF-4535-BEAD-32176D291061}">
      <dgm:prSet/>
      <dgm:spPr/>
      <dgm:t>
        <a:bodyPr/>
        <a:lstStyle/>
        <a:p>
          <a:endParaRPr lang="ru-RU"/>
        </a:p>
      </dgm:t>
    </dgm:pt>
    <dgm:pt modelId="{CBF93463-C2B7-48C1-AC3A-9F519B0F1CC1}">
      <dgm:prSet phldrT="[Текст]" custT="1"/>
      <dgm:spPr/>
      <dgm:t>
        <a:bodyPr/>
        <a:lstStyle/>
        <a:p>
          <a:r>
            <a:rPr lang="en-US" sz="4000" dirty="0">
              <a:latin typeface="Times New Roman" panose="02020603050405020304" pitchFamily="18" charset="0"/>
              <a:cs typeface="Times New Roman" panose="02020603050405020304" pitchFamily="18" charset="0"/>
            </a:rPr>
            <a:t>TM A</a:t>
          </a:r>
          <a:endParaRPr lang="ru-RU" sz="4000" dirty="0"/>
        </a:p>
      </dgm:t>
    </dgm:pt>
    <dgm:pt modelId="{9664EFA5-D665-4AD4-B9C1-8DF860F06231}" type="parTrans" cxnId="{E8F99294-4C3C-4044-98AB-E8729EF6243C}">
      <dgm:prSet/>
      <dgm:spPr/>
      <dgm:t>
        <a:bodyPr/>
        <a:lstStyle/>
        <a:p>
          <a:endParaRPr lang="ru-RU"/>
        </a:p>
      </dgm:t>
    </dgm:pt>
    <dgm:pt modelId="{E90F90E6-3BC4-4457-A69C-5534F4F34E84}" type="sibTrans" cxnId="{E8F99294-4C3C-4044-98AB-E8729EF6243C}">
      <dgm:prSet/>
      <dgm:spPr/>
      <dgm:t>
        <a:bodyPr/>
        <a:lstStyle/>
        <a:p>
          <a:endParaRPr lang="ru-RU"/>
        </a:p>
      </dgm:t>
    </dgm:pt>
    <dgm:pt modelId="{182A07D8-E9D6-4F72-A441-A24194F15C63}">
      <dgm:prSet phldrT="[Текст]" custT="1"/>
      <dgm:spPr/>
      <dgm:t>
        <a:bodyPr/>
        <a:lstStyle/>
        <a:p>
          <a:r>
            <a:rPr lang="en-US" sz="4000" dirty="0">
              <a:latin typeface="Times New Roman" panose="02020603050405020304" pitchFamily="18" charset="0"/>
              <a:cs typeface="Times New Roman" panose="02020603050405020304" pitchFamily="18" charset="0"/>
            </a:rPr>
            <a:t>TM B</a:t>
          </a:r>
          <a:endParaRPr lang="ru-RU" sz="4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BC3D432-0C8F-4157-ABAF-4324793814FB}" type="parTrans" cxnId="{BE50B2CC-CB75-405F-B0FD-8735457A00FE}">
      <dgm:prSet/>
      <dgm:spPr/>
      <dgm:t>
        <a:bodyPr/>
        <a:lstStyle/>
        <a:p>
          <a:endParaRPr lang="ru-RU"/>
        </a:p>
      </dgm:t>
    </dgm:pt>
    <dgm:pt modelId="{190E7173-D56E-483C-B96B-7F71C028393C}" type="sibTrans" cxnId="{BE50B2CC-CB75-405F-B0FD-8735457A00FE}">
      <dgm:prSet/>
      <dgm:spPr/>
      <dgm:t>
        <a:bodyPr/>
        <a:lstStyle/>
        <a:p>
          <a:endParaRPr lang="ru-RU"/>
        </a:p>
      </dgm:t>
    </dgm:pt>
    <dgm:pt modelId="{FCB4386F-412D-4A04-9B8C-04371C623FA2}" type="pres">
      <dgm:prSet presAssocID="{AB7C7790-03D4-4077-BFC3-CDE132624F3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397948F-D5C1-4EBB-AAD6-485E0BFC8AEC}" type="pres">
      <dgm:prSet presAssocID="{54551B9B-4AF0-468C-B754-B6C394500E14}" presName="centerShape" presStyleLbl="node0" presStyleIdx="0" presStyleCnt="1" custScaleX="78143" custScaleY="82671" custLinFactNeighborX="1869" custLinFactNeighborY="2208"/>
      <dgm:spPr>
        <a:prstGeom prst="roundRect">
          <a:avLst/>
        </a:prstGeom>
      </dgm:spPr>
    </dgm:pt>
    <dgm:pt modelId="{90EE7827-F936-4145-8A25-AFE3693B3C9B}" type="pres">
      <dgm:prSet presAssocID="{9664EFA5-D665-4AD4-B9C1-8DF860F06231}" presName="parTrans" presStyleLbl="bgSibTrans2D1" presStyleIdx="0" presStyleCnt="2" custAng="10998170" custScaleX="26289" custLinFactNeighborX="19291" custLinFactNeighborY="31264"/>
      <dgm:spPr/>
    </dgm:pt>
    <dgm:pt modelId="{9379D7D6-939B-45D1-8993-F3F6D5D076DF}" type="pres">
      <dgm:prSet presAssocID="{CBF93463-C2B7-48C1-AC3A-9F519B0F1CC1}" presName="node" presStyleLbl="node1" presStyleIdx="0" presStyleCnt="2" custScaleX="88915" custScaleY="94236" custRadScaleRad="106589" custRadScaleInc="4351">
        <dgm:presLayoutVars>
          <dgm:bulletEnabled val="1"/>
        </dgm:presLayoutVars>
      </dgm:prSet>
      <dgm:spPr/>
    </dgm:pt>
    <dgm:pt modelId="{AD9EA2F6-5EB6-4099-93DB-806C89A75E4B}" type="pres">
      <dgm:prSet presAssocID="{4BC3D432-0C8F-4157-ABAF-4324793814FB}" presName="parTrans" presStyleLbl="bgSibTrans2D1" presStyleIdx="1" presStyleCnt="2" custAng="10500095" custScaleX="30342" custLinFactNeighborX="-23873" custLinFactNeighborY="25324"/>
      <dgm:spPr/>
    </dgm:pt>
    <dgm:pt modelId="{01E08AA6-2D59-4EE5-8949-3C755B96C80B}" type="pres">
      <dgm:prSet presAssocID="{182A07D8-E9D6-4F72-A441-A24194F15C63}" presName="node" presStyleLbl="node1" presStyleIdx="1" presStyleCnt="2" custScaleX="86769" custScaleY="90479" custRadScaleRad="101980" custRadScaleInc="-3392">
        <dgm:presLayoutVars>
          <dgm:bulletEnabled val="1"/>
        </dgm:presLayoutVars>
      </dgm:prSet>
      <dgm:spPr/>
    </dgm:pt>
  </dgm:ptLst>
  <dgm:cxnLst>
    <dgm:cxn modelId="{81D4D924-92FC-4ED5-B10F-AB659C126D04}" type="presOf" srcId="{4BC3D432-0C8F-4157-ABAF-4324793814FB}" destId="{AD9EA2F6-5EB6-4099-93DB-806C89A75E4B}" srcOrd="0" destOrd="0" presId="urn:microsoft.com/office/officeart/2005/8/layout/radial4"/>
    <dgm:cxn modelId="{11509F61-F09D-4AE9-9A26-F8CBAEC4960D}" type="presOf" srcId="{CBF93463-C2B7-48C1-AC3A-9F519B0F1CC1}" destId="{9379D7D6-939B-45D1-8993-F3F6D5D076DF}" srcOrd="0" destOrd="0" presId="urn:microsoft.com/office/officeart/2005/8/layout/radial4"/>
    <dgm:cxn modelId="{4AEFB884-56EF-4535-BEAD-32176D291061}" srcId="{AB7C7790-03D4-4077-BFC3-CDE132624F39}" destId="{54551B9B-4AF0-468C-B754-B6C394500E14}" srcOrd="0" destOrd="0" parTransId="{EE549B98-ABAE-4A6B-A505-A9E9BCF7983A}" sibTransId="{5A44A6A5-0AE8-4522-835B-EE510D0DB5D1}"/>
    <dgm:cxn modelId="{6F3BDA86-45BF-42DD-B999-3C693B0E94F0}" type="presOf" srcId="{9664EFA5-D665-4AD4-B9C1-8DF860F06231}" destId="{90EE7827-F936-4145-8A25-AFE3693B3C9B}" srcOrd="0" destOrd="0" presId="urn:microsoft.com/office/officeart/2005/8/layout/radial4"/>
    <dgm:cxn modelId="{E8F99294-4C3C-4044-98AB-E8729EF6243C}" srcId="{54551B9B-4AF0-468C-B754-B6C394500E14}" destId="{CBF93463-C2B7-48C1-AC3A-9F519B0F1CC1}" srcOrd="0" destOrd="0" parTransId="{9664EFA5-D665-4AD4-B9C1-8DF860F06231}" sibTransId="{E90F90E6-3BC4-4457-A69C-5534F4F34E84}"/>
    <dgm:cxn modelId="{76F432A4-E7FE-41A2-A237-D2212212A5EF}" type="presOf" srcId="{54551B9B-4AF0-468C-B754-B6C394500E14}" destId="{1397948F-D5C1-4EBB-AAD6-485E0BFC8AEC}" srcOrd="0" destOrd="0" presId="urn:microsoft.com/office/officeart/2005/8/layout/radial4"/>
    <dgm:cxn modelId="{E9F016A7-7A90-4E9A-BC10-38F87A5CF8CF}" type="presOf" srcId="{182A07D8-E9D6-4F72-A441-A24194F15C63}" destId="{01E08AA6-2D59-4EE5-8949-3C755B96C80B}" srcOrd="0" destOrd="0" presId="urn:microsoft.com/office/officeart/2005/8/layout/radial4"/>
    <dgm:cxn modelId="{606075AE-A535-497B-8675-56CC4D8D7367}" type="presOf" srcId="{AB7C7790-03D4-4077-BFC3-CDE132624F39}" destId="{FCB4386F-412D-4A04-9B8C-04371C623FA2}" srcOrd="0" destOrd="0" presId="urn:microsoft.com/office/officeart/2005/8/layout/radial4"/>
    <dgm:cxn modelId="{BE50B2CC-CB75-405F-B0FD-8735457A00FE}" srcId="{54551B9B-4AF0-468C-B754-B6C394500E14}" destId="{182A07D8-E9D6-4F72-A441-A24194F15C63}" srcOrd="1" destOrd="0" parTransId="{4BC3D432-0C8F-4157-ABAF-4324793814FB}" sibTransId="{190E7173-D56E-483C-B96B-7F71C028393C}"/>
    <dgm:cxn modelId="{5807A573-1CD2-4F77-A928-6196D5506B79}" type="presParOf" srcId="{FCB4386F-412D-4A04-9B8C-04371C623FA2}" destId="{1397948F-D5C1-4EBB-AAD6-485E0BFC8AEC}" srcOrd="0" destOrd="0" presId="urn:microsoft.com/office/officeart/2005/8/layout/radial4"/>
    <dgm:cxn modelId="{823FD03C-1FE1-4B2C-A338-4F147EC6D835}" type="presParOf" srcId="{FCB4386F-412D-4A04-9B8C-04371C623FA2}" destId="{90EE7827-F936-4145-8A25-AFE3693B3C9B}" srcOrd="1" destOrd="0" presId="urn:microsoft.com/office/officeart/2005/8/layout/radial4"/>
    <dgm:cxn modelId="{9B836680-064D-489E-9E66-BEBF767634E7}" type="presParOf" srcId="{FCB4386F-412D-4A04-9B8C-04371C623FA2}" destId="{9379D7D6-939B-45D1-8993-F3F6D5D076DF}" srcOrd="2" destOrd="0" presId="urn:microsoft.com/office/officeart/2005/8/layout/radial4"/>
    <dgm:cxn modelId="{1E72A5FC-6B2F-40DC-A3A3-7F0B05FB98C9}" type="presParOf" srcId="{FCB4386F-412D-4A04-9B8C-04371C623FA2}" destId="{AD9EA2F6-5EB6-4099-93DB-806C89A75E4B}" srcOrd="3" destOrd="0" presId="urn:microsoft.com/office/officeart/2005/8/layout/radial4"/>
    <dgm:cxn modelId="{5A337CCB-DB1D-4F95-927F-37EFB5B4C84A}" type="presParOf" srcId="{FCB4386F-412D-4A04-9B8C-04371C623FA2}" destId="{01E08AA6-2D59-4EE5-8949-3C755B96C80B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AAE794-EC0F-4907-AD32-402EB223F92C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692BAD9-2D42-4FFA-A68F-26F051C431C9}">
      <dgm:prSet phldrT="[Текст]" custT="1"/>
      <dgm:spPr/>
      <dgm:t>
        <a:bodyPr/>
        <a:lstStyle/>
        <a:p>
          <a:r>
            <a:rPr lang="en-US" sz="4000" dirty="0">
              <a:latin typeface="Times New Roman" panose="02020603050405020304" pitchFamily="18" charset="0"/>
              <a:cs typeface="Times New Roman" panose="02020603050405020304" pitchFamily="18" charset="0"/>
            </a:rPr>
            <a:t>TM A</a:t>
          </a:r>
          <a:endParaRPr lang="ru-RU" sz="4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BD0AD23-06DD-42E3-BD62-65DC4BAFC0C9}" type="parTrans" cxnId="{9F56E77F-E25F-4CF8-A195-859A1E3DB118}">
      <dgm:prSet/>
      <dgm:spPr/>
      <dgm:t>
        <a:bodyPr/>
        <a:lstStyle/>
        <a:p>
          <a:endParaRPr lang="ru-RU"/>
        </a:p>
      </dgm:t>
    </dgm:pt>
    <dgm:pt modelId="{018EFBEE-D477-462E-839B-842287B65515}" type="sibTrans" cxnId="{9F56E77F-E25F-4CF8-A195-859A1E3DB118}">
      <dgm:prSet/>
      <dgm:spPr/>
      <dgm:t>
        <a:bodyPr/>
        <a:lstStyle/>
        <a:p>
          <a:endParaRPr lang="ru-RU"/>
        </a:p>
      </dgm:t>
    </dgm:pt>
    <dgm:pt modelId="{8D077058-BA84-4999-8EB0-7019B3E6CCAA}">
      <dgm:prSet phldrT="[Текст]" custT="1"/>
      <dgm:spPr/>
      <dgm:t>
        <a:bodyPr anchor="t"/>
        <a:lstStyle/>
        <a:p>
          <a:pPr algn="l">
            <a:buFont typeface="Arial" panose="020B0604020202020204" pitchFamily="34" charset="0"/>
            <a:buNone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properties: {</a:t>
          </a:r>
          <a:br>
            <a:rPr lang="ru-RU" sz="14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ru-RU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“temperature": {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>
            <a:buFont typeface="Arial" panose="020B0604020202020204" pitchFamily="34" charset="0"/>
            <a:buNone/>
          </a:pP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		“type":  “integer"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>
            <a:buFont typeface="Arial" panose="020B0604020202020204" pitchFamily="34" charset="0"/>
            <a:buNone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	},</a:t>
          </a:r>
          <a:br>
            <a:rPr lang="de-DE" sz="14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de-DE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sz="1400" b="0" i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"status"</a:t>
          </a: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: {</a:t>
          </a:r>
          <a:b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		</a:t>
          </a:r>
          <a:r>
            <a:rPr lang="en-US" sz="1400" b="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"type": "string“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	}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}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98C734-439F-46EE-985F-411184E99B3C}" type="parTrans" cxnId="{08422778-186A-4383-B6D4-6365DA4F18B4}">
      <dgm:prSet/>
      <dgm:spPr/>
      <dgm:t>
        <a:bodyPr/>
        <a:lstStyle/>
        <a:p>
          <a:endParaRPr lang="ru-RU"/>
        </a:p>
      </dgm:t>
    </dgm:pt>
    <dgm:pt modelId="{07A91636-E14F-41A6-809D-199BEA4763BF}" type="sibTrans" cxnId="{08422778-186A-4383-B6D4-6365DA4F18B4}">
      <dgm:prSet/>
      <dgm:spPr/>
      <dgm:t>
        <a:bodyPr/>
        <a:lstStyle/>
        <a:p>
          <a:endParaRPr lang="ru-RU"/>
        </a:p>
      </dgm:t>
    </dgm:pt>
    <dgm:pt modelId="{B959E689-E41D-4A1E-A955-434338FC4B32}" type="pres">
      <dgm:prSet presAssocID="{3FAAE794-EC0F-4907-AD32-402EB223F92C}" presName="composite" presStyleCnt="0">
        <dgm:presLayoutVars>
          <dgm:chMax val="1"/>
          <dgm:dir/>
          <dgm:resizeHandles val="exact"/>
        </dgm:presLayoutVars>
      </dgm:prSet>
      <dgm:spPr/>
    </dgm:pt>
    <dgm:pt modelId="{B26D0CB2-26EB-4767-A3E1-A7337FD8073A}" type="pres">
      <dgm:prSet presAssocID="{7692BAD9-2D42-4FFA-A68F-26F051C431C9}" presName="roof" presStyleLbl="dkBgShp" presStyleIdx="0" presStyleCnt="2"/>
      <dgm:spPr/>
    </dgm:pt>
    <dgm:pt modelId="{8899424C-9512-4295-8CA3-1774E11E4441}" type="pres">
      <dgm:prSet presAssocID="{7692BAD9-2D42-4FFA-A68F-26F051C431C9}" presName="pillars" presStyleCnt="0"/>
      <dgm:spPr/>
    </dgm:pt>
    <dgm:pt modelId="{2F66D787-DDA8-47D2-8476-64B013CE6918}" type="pres">
      <dgm:prSet presAssocID="{7692BAD9-2D42-4FFA-A68F-26F051C431C9}" presName="pillar1" presStyleLbl="node1" presStyleIdx="0" presStyleCnt="1" custScaleY="103441" custLinFactNeighborX="-1238" custLinFactNeighborY="-1463">
        <dgm:presLayoutVars>
          <dgm:bulletEnabled val="1"/>
        </dgm:presLayoutVars>
      </dgm:prSet>
      <dgm:spPr/>
    </dgm:pt>
    <dgm:pt modelId="{706558EC-2C1C-4C03-9794-0575F77D03CA}" type="pres">
      <dgm:prSet presAssocID="{7692BAD9-2D42-4FFA-A68F-26F051C431C9}" presName="base" presStyleLbl="dkBgShp" presStyleIdx="1" presStyleCnt="2"/>
      <dgm:spPr/>
    </dgm:pt>
  </dgm:ptLst>
  <dgm:cxnLst>
    <dgm:cxn modelId="{08422778-186A-4383-B6D4-6365DA4F18B4}" srcId="{7692BAD9-2D42-4FFA-A68F-26F051C431C9}" destId="{8D077058-BA84-4999-8EB0-7019B3E6CCAA}" srcOrd="0" destOrd="0" parTransId="{E798C734-439F-46EE-985F-411184E99B3C}" sibTransId="{07A91636-E14F-41A6-809D-199BEA4763BF}"/>
    <dgm:cxn modelId="{9F56E77F-E25F-4CF8-A195-859A1E3DB118}" srcId="{3FAAE794-EC0F-4907-AD32-402EB223F92C}" destId="{7692BAD9-2D42-4FFA-A68F-26F051C431C9}" srcOrd="0" destOrd="0" parTransId="{4BD0AD23-06DD-42E3-BD62-65DC4BAFC0C9}" sibTransId="{018EFBEE-D477-462E-839B-842287B65515}"/>
    <dgm:cxn modelId="{80FFA883-9EA9-4941-9EF0-7FF6B91FA992}" type="presOf" srcId="{8D077058-BA84-4999-8EB0-7019B3E6CCAA}" destId="{2F66D787-DDA8-47D2-8476-64B013CE6918}" srcOrd="0" destOrd="0" presId="urn:microsoft.com/office/officeart/2005/8/layout/hList3"/>
    <dgm:cxn modelId="{1B0CF8AE-36F0-4CC8-9AA6-3EE78E2BD5BA}" type="presOf" srcId="{3FAAE794-EC0F-4907-AD32-402EB223F92C}" destId="{B959E689-E41D-4A1E-A955-434338FC4B32}" srcOrd="0" destOrd="0" presId="urn:microsoft.com/office/officeart/2005/8/layout/hList3"/>
    <dgm:cxn modelId="{C93EC5EA-0B59-43DC-BCF2-89DA61C04D82}" type="presOf" srcId="{7692BAD9-2D42-4FFA-A68F-26F051C431C9}" destId="{B26D0CB2-26EB-4767-A3E1-A7337FD8073A}" srcOrd="0" destOrd="0" presId="urn:microsoft.com/office/officeart/2005/8/layout/hList3"/>
    <dgm:cxn modelId="{F5D52FDB-E429-4FEC-8E10-73E43CE184B0}" type="presParOf" srcId="{B959E689-E41D-4A1E-A955-434338FC4B32}" destId="{B26D0CB2-26EB-4767-A3E1-A7337FD8073A}" srcOrd="0" destOrd="0" presId="urn:microsoft.com/office/officeart/2005/8/layout/hList3"/>
    <dgm:cxn modelId="{D52FA5BE-A554-4437-92E7-231C5D49E8A2}" type="presParOf" srcId="{B959E689-E41D-4A1E-A955-434338FC4B32}" destId="{8899424C-9512-4295-8CA3-1774E11E4441}" srcOrd="1" destOrd="0" presId="urn:microsoft.com/office/officeart/2005/8/layout/hList3"/>
    <dgm:cxn modelId="{D521775F-81A5-4110-9E2A-D1CA231DD2E9}" type="presParOf" srcId="{8899424C-9512-4295-8CA3-1774E11E4441}" destId="{2F66D787-DDA8-47D2-8476-64B013CE6918}" srcOrd="0" destOrd="0" presId="urn:microsoft.com/office/officeart/2005/8/layout/hList3"/>
    <dgm:cxn modelId="{83855D5A-359C-4D0A-969C-A6BBC87C2B07}" type="presParOf" srcId="{B959E689-E41D-4A1E-A955-434338FC4B32}" destId="{706558EC-2C1C-4C03-9794-0575F77D03CA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3F4E338-8524-432E-B207-F4846C4F4322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6F16956-1390-4AAB-BE22-9F00DAC50005}">
      <dgm:prSet phldrT="[Текст]" custT="1"/>
      <dgm:spPr/>
      <dgm:t>
        <a:bodyPr/>
        <a:lstStyle/>
        <a:p>
          <a:r>
            <a:rPr lang="en-US" sz="4000" dirty="0">
              <a:latin typeface="Times New Roman" panose="02020603050405020304" pitchFamily="18" charset="0"/>
              <a:cs typeface="Times New Roman" panose="02020603050405020304" pitchFamily="18" charset="0"/>
            </a:rPr>
            <a:t>TM B</a:t>
          </a:r>
          <a:endParaRPr lang="ru-RU" sz="4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D83CD49-13D5-45D7-B056-FF8C79F13D2E}" type="parTrans" cxnId="{6B9FD542-7762-496F-B9BD-11C6EAE1FBB1}">
      <dgm:prSet/>
      <dgm:spPr/>
      <dgm:t>
        <a:bodyPr/>
        <a:lstStyle/>
        <a:p>
          <a:endParaRPr lang="ru-RU"/>
        </a:p>
      </dgm:t>
    </dgm:pt>
    <dgm:pt modelId="{6F1AA1DD-AF3B-4BE9-934B-D9568537CDA4}" type="sibTrans" cxnId="{6B9FD542-7762-496F-B9BD-11C6EAE1FBB1}">
      <dgm:prSet/>
      <dgm:spPr/>
      <dgm:t>
        <a:bodyPr/>
        <a:lstStyle/>
        <a:p>
          <a:endParaRPr lang="ru-RU"/>
        </a:p>
      </dgm:t>
    </dgm:pt>
    <dgm:pt modelId="{8EB6C11B-D176-40C2-8AAB-947D0BAB63C6}">
      <dgm:prSet phldrT="[Текст]" custT="1"/>
      <dgm:spPr/>
      <dgm:t>
        <a:bodyPr anchor="t"/>
        <a:lstStyle/>
        <a:p>
          <a:pPr algn="l">
            <a:buFont typeface="Arial" panose="020B0604020202020204" pitchFamily="34" charset="0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properties: {</a:t>
          </a:r>
        </a:p>
        <a:p>
          <a:pPr algn="l">
            <a:buFont typeface="Arial" panose="020B0604020202020204" pitchFamily="34" charset="0"/>
          </a:pP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	"humidity": {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>
            <a:buFont typeface="Arial" panose="020B0604020202020204" pitchFamily="34" charset="0"/>
          </a:pP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		"type":  “integer"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>
            <a:buFont typeface="Arial" panose="020B0604020202020204" pitchFamily="34" charset="0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	},</a:t>
          </a:r>
          <a:b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sz="1400" b="0" i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"status"</a:t>
          </a: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: {</a:t>
          </a:r>
          <a:b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		</a:t>
          </a:r>
          <a:r>
            <a:rPr lang="en-US" sz="1400" b="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"type": “integer“</a:t>
          </a:r>
        </a:p>
        <a:p>
          <a:pPr algn="l">
            <a:buFont typeface="Arial" panose="020B0604020202020204" pitchFamily="34" charset="0"/>
          </a:pP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	}</a:t>
          </a:r>
          <a:b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}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2C7632-8E10-4CBF-BBAD-9740CE454628}" type="parTrans" cxnId="{D9EDF714-9402-466E-82C0-7C06BB1B09CB}">
      <dgm:prSet/>
      <dgm:spPr/>
      <dgm:t>
        <a:bodyPr/>
        <a:lstStyle/>
        <a:p>
          <a:endParaRPr lang="ru-RU"/>
        </a:p>
      </dgm:t>
    </dgm:pt>
    <dgm:pt modelId="{5AC8F1B3-26B6-450B-912A-B2491BA9CA53}" type="sibTrans" cxnId="{D9EDF714-9402-466E-82C0-7C06BB1B09CB}">
      <dgm:prSet/>
      <dgm:spPr/>
      <dgm:t>
        <a:bodyPr/>
        <a:lstStyle/>
        <a:p>
          <a:endParaRPr lang="ru-RU"/>
        </a:p>
      </dgm:t>
    </dgm:pt>
    <dgm:pt modelId="{034E6D37-5327-43E9-BA3D-783872423D12}" type="pres">
      <dgm:prSet presAssocID="{B3F4E338-8524-432E-B207-F4846C4F4322}" presName="composite" presStyleCnt="0">
        <dgm:presLayoutVars>
          <dgm:chMax val="1"/>
          <dgm:dir/>
          <dgm:resizeHandles val="exact"/>
        </dgm:presLayoutVars>
      </dgm:prSet>
      <dgm:spPr/>
    </dgm:pt>
    <dgm:pt modelId="{8226FE44-F2A5-4FD9-B6D0-E14FC7B8197D}" type="pres">
      <dgm:prSet presAssocID="{46F16956-1390-4AAB-BE22-9F00DAC50005}" presName="roof" presStyleLbl="dkBgShp" presStyleIdx="0" presStyleCnt="2"/>
      <dgm:spPr/>
    </dgm:pt>
    <dgm:pt modelId="{15523E0B-E7D0-4462-8B35-C189A3046C43}" type="pres">
      <dgm:prSet presAssocID="{46F16956-1390-4AAB-BE22-9F00DAC50005}" presName="pillars" presStyleCnt="0"/>
      <dgm:spPr/>
    </dgm:pt>
    <dgm:pt modelId="{9470958A-35F5-45AB-9087-3717261A3133}" type="pres">
      <dgm:prSet presAssocID="{46F16956-1390-4AAB-BE22-9F00DAC50005}" presName="pillar1" presStyleLbl="node1" presStyleIdx="0" presStyleCnt="1" custScaleY="102856">
        <dgm:presLayoutVars>
          <dgm:bulletEnabled val="1"/>
        </dgm:presLayoutVars>
      </dgm:prSet>
      <dgm:spPr/>
    </dgm:pt>
    <dgm:pt modelId="{DD4F5BF9-F6AB-4DCE-B270-00EA006014B7}" type="pres">
      <dgm:prSet presAssocID="{46F16956-1390-4AAB-BE22-9F00DAC50005}" presName="base" presStyleLbl="dkBgShp" presStyleIdx="1" presStyleCnt="2"/>
      <dgm:spPr/>
    </dgm:pt>
  </dgm:ptLst>
  <dgm:cxnLst>
    <dgm:cxn modelId="{D9EDF714-9402-466E-82C0-7C06BB1B09CB}" srcId="{46F16956-1390-4AAB-BE22-9F00DAC50005}" destId="{8EB6C11B-D176-40C2-8AAB-947D0BAB63C6}" srcOrd="0" destOrd="0" parTransId="{952C7632-8E10-4CBF-BBAD-9740CE454628}" sibTransId="{5AC8F1B3-26B6-450B-912A-B2491BA9CA53}"/>
    <dgm:cxn modelId="{6B9FD542-7762-496F-B9BD-11C6EAE1FBB1}" srcId="{B3F4E338-8524-432E-B207-F4846C4F4322}" destId="{46F16956-1390-4AAB-BE22-9F00DAC50005}" srcOrd="0" destOrd="0" parTransId="{ED83CD49-13D5-45D7-B056-FF8C79F13D2E}" sibTransId="{6F1AA1DD-AF3B-4BE9-934B-D9568537CDA4}"/>
    <dgm:cxn modelId="{690C004F-BE49-452B-8508-E9A0DE7157B7}" type="presOf" srcId="{8EB6C11B-D176-40C2-8AAB-947D0BAB63C6}" destId="{9470958A-35F5-45AB-9087-3717261A3133}" srcOrd="0" destOrd="0" presId="urn:microsoft.com/office/officeart/2005/8/layout/hList3"/>
    <dgm:cxn modelId="{58D27FAB-5D88-4262-BC95-F750A0D9CDEA}" type="presOf" srcId="{B3F4E338-8524-432E-B207-F4846C4F4322}" destId="{034E6D37-5327-43E9-BA3D-783872423D12}" srcOrd="0" destOrd="0" presId="urn:microsoft.com/office/officeart/2005/8/layout/hList3"/>
    <dgm:cxn modelId="{7EC333E5-69EB-41BA-90BC-9CC814658C87}" type="presOf" srcId="{46F16956-1390-4AAB-BE22-9F00DAC50005}" destId="{8226FE44-F2A5-4FD9-B6D0-E14FC7B8197D}" srcOrd="0" destOrd="0" presId="urn:microsoft.com/office/officeart/2005/8/layout/hList3"/>
    <dgm:cxn modelId="{7B7D25DA-9107-46DD-86B7-F0F7D02CFDDB}" type="presParOf" srcId="{034E6D37-5327-43E9-BA3D-783872423D12}" destId="{8226FE44-F2A5-4FD9-B6D0-E14FC7B8197D}" srcOrd="0" destOrd="0" presId="urn:microsoft.com/office/officeart/2005/8/layout/hList3"/>
    <dgm:cxn modelId="{C798248C-FBCC-4C51-8BA7-E6F733CC8EDC}" type="presParOf" srcId="{034E6D37-5327-43E9-BA3D-783872423D12}" destId="{15523E0B-E7D0-4462-8B35-C189A3046C43}" srcOrd="1" destOrd="0" presId="urn:microsoft.com/office/officeart/2005/8/layout/hList3"/>
    <dgm:cxn modelId="{C061B0E1-9367-49DD-9CBF-6867C4161DED}" type="presParOf" srcId="{15523E0B-E7D0-4462-8B35-C189A3046C43}" destId="{9470958A-35F5-45AB-9087-3717261A3133}" srcOrd="0" destOrd="0" presId="urn:microsoft.com/office/officeart/2005/8/layout/hList3"/>
    <dgm:cxn modelId="{F04BF7EF-8BDD-4279-B4E8-63311F5EDCDA}" type="presParOf" srcId="{034E6D37-5327-43E9-BA3D-783872423D12}" destId="{DD4F5BF9-F6AB-4DCE-B270-00EA006014B7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FAAE794-EC0F-4907-AD32-402EB223F92C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692BAD9-2D42-4FFA-A68F-26F051C431C9}">
      <dgm:prSet phldrT="[Текст]" custT="1"/>
      <dgm:spPr/>
      <dgm:t>
        <a:bodyPr/>
        <a:lstStyle/>
        <a:p>
          <a:r>
            <a:rPr lang="en-US" sz="4000" dirty="0">
              <a:latin typeface="Times New Roman" panose="02020603050405020304" pitchFamily="18" charset="0"/>
              <a:cs typeface="Times New Roman" panose="02020603050405020304" pitchFamily="18" charset="0"/>
            </a:rPr>
            <a:t>TM C</a:t>
          </a:r>
          <a:endParaRPr lang="ru-RU" sz="4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BD0AD23-06DD-42E3-BD62-65DC4BAFC0C9}" type="parTrans" cxnId="{9F56E77F-E25F-4CF8-A195-859A1E3DB118}">
      <dgm:prSet/>
      <dgm:spPr/>
      <dgm:t>
        <a:bodyPr/>
        <a:lstStyle/>
        <a:p>
          <a:endParaRPr lang="ru-RU"/>
        </a:p>
      </dgm:t>
    </dgm:pt>
    <dgm:pt modelId="{018EFBEE-D477-462E-839B-842287B65515}" type="sibTrans" cxnId="{9F56E77F-E25F-4CF8-A195-859A1E3DB118}">
      <dgm:prSet/>
      <dgm:spPr/>
      <dgm:t>
        <a:bodyPr/>
        <a:lstStyle/>
        <a:p>
          <a:endParaRPr lang="ru-RU"/>
        </a:p>
      </dgm:t>
    </dgm:pt>
    <dgm:pt modelId="{8D077058-BA84-4999-8EB0-7019B3E6CCAA}">
      <dgm:prSet phldrT="[Текст]" custT="1"/>
      <dgm:spPr/>
      <dgm:t>
        <a:bodyPr anchor="t"/>
        <a:lstStyle/>
        <a:p>
          <a:pPr algn="l">
            <a:buFont typeface="Arial" panose="020B0604020202020204" pitchFamily="34" charset="0"/>
            <a:buNone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properties: {</a:t>
          </a:r>
          <a:br>
            <a:rPr lang="ru-RU" sz="14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ru-RU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de-DE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“</a:t>
          </a:r>
          <a:r>
            <a:rPr lang="de-DE" sz="1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ref</a:t>
          </a:r>
          <a:r>
            <a:rPr lang="de-DE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“ :“</a:t>
          </a:r>
          <a:r>
            <a:rPr lang="de-DE" sz="1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TMA.jsonld</a:t>
          </a:r>
          <a:r>
            <a:rPr lang="de-DE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/</a:t>
          </a:r>
          <a:r>
            <a:rPr lang="de-DE" sz="1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properties</a:t>
          </a:r>
          <a:r>
            <a:rPr lang="de-DE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“,</a:t>
          </a:r>
          <a:br>
            <a:rPr lang="de-DE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de-DE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	“</a:t>
          </a:r>
          <a:r>
            <a:rPr lang="de-DE" sz="1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ref</a:t>
          </a:r>
          <a:r>
            <a:rPr lang="de-DE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“ :“</a:t>
          </a:r>
          <a:r>
            <a:rPr lang="de-DE" sz="1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TMB.jsonld</a:t>
          </a:r>
          <a:r>
            <a:rPr lang="de-DE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/</a:t>
          </a:r>
          <a:r>
            <a:rPr lang="de-DE" sz="1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properties</a:t>
          </a:r>
          <a:r>
            <a:rPr lang="de-DE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“</a:t>
          </a:r>
          <a:endParaRPr lang="en-US" sz="14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>
            <a:buFont typeface="Arial" panose="020B0604020202020204" pitchFamily="34" charset="0"/>
            <a:buChar char="•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}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98C734-439F-46EE-985F-411184E99B3C}" type="parTrans" cxnId="{08422778-186A-4383-B6D4-6365DA4F18B4}">
      <dgm:prSet/>
      <dgm:spPr/>
      <dgm:t>
        <a:bodyPr/>
        <a:lstStyle/>
        <a:p>
          <a:endParaRPr lang="ru-RU"/>
        </a:p>
      </dgm:t>
    </dgm:pt>
    <dgm:pt modelId="{07A91636-E14F-41A6-809D-199BEA4763BF}" type="sibTrans" cxnId="{08422778-186A-4383-B6D4-6365DA4F18B4}">
      <dgm:prSet/>
      <dgm:spPr/>
      <dgm:t>
        <a:bodyPr/>
        <a:lstStyle/>
        <a:p>
          <a:endParaRPr lang="ru-RU"/>
        </a:p>
      </dgm:t>
    </dgm:pt>
    <dgm:pt modelId="{B959E689-E41D-4A1E-A955-434338FC4B32}" type="pres">
      <dgm:prSet presAssocID="{3FAAE794-EC0F-4907-AD32-402EB223F92C}" presName="composite" presStyleCnt="0">
        <dgm:presLayoutVars>
          <dgm:chMax val="1"/>
          <dgm:dir/>
          <dgm:resizeHandles val="exact"/>
        </dgm:presLayoutVars>
      </dgm:prSet>
      <dgm:spPr/>
    </dgm:pt>
    <dgm:pt modelId="{B26D0CB2-26EB-4767-A3E1-A7337FD8073A}" type="pres">
      <dgm:prSet presAssocID="{7692BAD9-2D42-4FFA-A68F-26F051C431C9}" presName="roof" presStyleLbl="dkBgShp" presStyleIdx="0" presStyleCnt="2"/>
      <dgm:spPr/>
    </dgm:pt>
    <dgm:pt modelId="{8899424C-9512-4295-8CA3-1774E11E4441}" type="pres">
      <dgm:prSet presAssocID="{7692BAD9-2D42-4FFA-A68F-26F051C431C9}" presName="pillars" presStyleCnt="0"/>
      <dgm:spPr/>
    </dgm:pt>
    <dgm:pt modelId="{2F66D787-DDA8-47D2-8476-64B013CE6918}" type="pres">
      <dgm:prSet presAssocID="{7692BAD9-2D42-4FFA-A68F-26F051C431C9}" presName="pillar1" presStyleLbl="node1" presStyleIdx="0" presStyleCnt="1" custScaleY="103441" custLinFactNeighborX="-1238" custLinFactNeighborY="-1463">
        <dgm:presLayoutVars>
          <dgm:bulletEnabled val="1"/>
        </dgm:presLayoutVars>
      </dgm:prSet>
      <dgm:spPr/>
    </dgm:pt>
    <dgm:pt modelId="{706558EC-2C1C-4C03-9794-0575F77D03CA}" type="pres">
      <dgm:prSet presAssocID="{7692BAD9-2D42-4FFA-A68F-26F051C431C9}" presName="base" presStyleLbl="dkBgShp" presStyleIdx="1" presStyleCnt="2"/>
      <dgm:spPr/>
    </dgm:pt>
  </dgm:ptLst>
  <dgm:cxnLst>
    <dgm:cxn modelId="{08422778-186A-4383-B6D4-6365DA4F18B4}" srcId="{7692BAD9-2D42-4FFA-A68F-26F051C431C9}" destId="{8D077058-BA84-4999-8EB0-7019B3E6CCAA}" srcOrd="0" destOrd="0" parTransId="{E798C734-439F-46EE-985F-411184E99B3C}" sibTransId="{07A91636-E14F-41A6-809D-199BEA4763BF}"/>
    <dgm:cxn modelId="{9F56E77F-E25F-4CF8-A195-859A1E3DB118}" srcId="{3FAAE794-EC0F-4907-AD32-402EB223F92C}" destId="{7692BAD9-2D42-4FFA-A68F-26F051C431C9}" srcOrd="0" destOrd="0" parTransId="{4BD0AD23-06DD-42E3-BD62-65DC4BAFC0C9}" sibTransId="{018EFBEE-D477-462E-839B-842287B65515}"/>
    <dgm:cxn modelId="{80FFA883-9EA9-4941-9EF0-7FF6B91FA992}" type="presOf" srcId="{8D077058-BA84-4999-8EB0-7019B3E6CCAA}" destId="{2F66D787-DDA8-47D2-8476-64B013CE6918}" srcOrd="0" destOrd="0" presId="urn:microsoft.com/office/officeart/2005/8/layout/hList3"/>
    <dgm:cxn modelId="{1B0CF8AE-36F0-4CC8-9AA6-3EE78E2BD5BA}" type="presOf" srcId="{3FAAE794-EC0F-4907-AD32-402EB223F92C}" destId="{B959E689-E41D-4A1E-A955-434338FC4B32}" srcOrd="0" destOrd="0" presId="urn:microsoft.com/office/officeart/2005/8/layout/hList3"/>
    <dgm:cxn modelId="{C93EC5EA-0B59-43DC-BCF2-89DA61C04D82}" type="presOf" srcId="{7692BAD9-2D42-4FFA-A68F-26F051C431C9}" destId="{B26D0CB2-26EB-4767-A3E1-A7337FD8073A}" srcOrd="0" destOrd="0" presId="urn:microsoft.com/office/officeart/2005/8/layout/hList3"/>
    <dgm:cxn modelId="{F5D52FDB-E429-4FEC-8E10-73E43CE184B0}" type="presParOf" srcId="{B959E689-E41D-4A1E-A955-434338FC4B32}" destId="{B26D0CB2-26EB-4767-A3E1-A7337FD8073A}" srcOrd="0" destOrd="0" presId="urn:microsoft.com/office/officeart/2005/8/layout/hList3"/>
    <dgm:cxn modelId="{D52FA5BE-A554-4437-92E7-231C5D49E8A2}" type="presParOf" srcId="{B959E689-E41D-4A1E-A955-434338FC4B32}" destId="{8899424C-9512-4295-8CA3-1774E11E4441}" srcOrd="1" destOrd="0" presId="urn:microsoft.com/office/officeart/2005/8/layout/hList3"/>
    <dgm:cxn modelId="{D521775F-81A5-4110-9E2A-D1CA231DD2E9}" type="presParOf" srcId="{8899424C-9512-4295-8CA3-1774E11E4441}" destId="{2F66D787-DDA8-47D2-8476-64B013CE6918}" srcOrd="0" destOrd="0" presId="urn:microsoft.com/office/officeart/2005/8/layout/hList3"/>
    <dgm:cxn modelId="{83855D5A-359C-4D0A-969C-A6BBC87C2B07}" type="presParOf" srcId="{B959E689-E41D-4A1E-A955-434338FC4B32}" destId="{706558EC-2C1C-4C03-9794-0575F77D03CA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FAAE794-EC0F-4907-AD32-402EB223F92C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692BAD9-2D42-4FFA-A68F-26F051C431C9}">
      <dgm:prSet phldrT="[Текст]" custT="1"/>
      <dgm:spPr/>
      <dgm:t>
        <a:bodyPr/>
        <a:lstStyle/>
        <a:p>
          <a:r>
            <a:rPr lang="en-US" sz="4000" dirty="0">
              <a:latin typeface="Times New Roman" panose="02020603050405020304" pitchFamily="18" charset="0"/>
              <a:cs typeface="Times New Roman" panose="02020603050405020304" pitchFamily="18" charset="0"/>
            </a:rPr>
            <a:t>TM A</a:t>
          </a:r>
          <a:endParaRPr lang="ru-RU" sz="4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BD0AD23-06DD-42E3-BD62-65DC4BAFC0C9}" type="parTrans" cxnId="{9F56E77F-E25F-4CF8-A195-859A1E3DB118}">
      <dgm:prSet/>
      <dgm:spPr/>
      <dgm:t>
        <a:bodyPr/>
        <a:lstStyle/>
        <a:p>
          <a:endParaRPr lang="ru-RU"/>
        </a:p>
      </dgm:t>
    </dgm:pt>
    <dgm:pt modelId="{018EFBEE-D477-462E-839B-842287B65515}" type="sibTrans" cxnId="{9F56E77F-E25F-4CF8-A195-859A1E3DB118}">
      <dgm:prSet/>
      <dgm:spPr/>
      <dgm:t>
        <a:bodyPr/>
        <a:lstStyle/>
        <a:p>
          <a:endParaRPr lang="ru-RU"/>
        </a:p>
      </dgm:t>
    </dgm:pt>
    <dgm:pt modelId="{8D077058-BA84-4999-8EB0-7019B3E6CCAA}">
      <dgm:prSet phldrT="[Текст]" custT="1"/>
      <dgm:spPr/>
      <dgm:t>
        <a:bodyPr anchor="t"/>
        <a:lstStyle/>
        <a:p>
          <a:pPr algn="l">
            <a:buFont typeface="Arial" panose="020B0604020202020204" pitchFamily="34" charset="0"/>
            <a:buNone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properties: {</a:t>
          </a:r>
          <a:br>
            <a:rPr lang="ru-RU" sz="14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ru-RU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“temperature": {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>
            <a:buFont typeface="Arial" panose="020B0604020202020204" pitchFamily="34" charset="0"/>
            <a:buNone/>
          </a:pP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		“type":  “integer"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>
            <a:buFont typeface="Arial" panose="020B0604020202020204" pitchFamily="34" charset="0"/>
            <a:buNone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	},</a:t>
          </a:r>
          <a:br>
            <a:rPr lang="de-DE" sz="14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de-DE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"status": {</a:t>
          </a:r>
          <a:b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		</a:t>
          </a:r>
          <a:r>
            <a:rPr lang="en-US" sz="1400" b="0" i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"type": "string“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	}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}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98C734-439F-46EE-985F-411184E99B3C}" type="parTrans" cxnId="{08422778-186A-4383-B6D4-6365DA4F18B4}">
      <dgm:prSet/>
      <dgm:spPr/>
      <dgm:t>
        <a:bodyPr/>
        <a:lstStyle/>
        <a:p>
          <a:endParaRPr lang="ru-RU"/>
        </a:p>
      </dgm:t>
    </dgm:pt>
    <dgm:pt modelId="{07A91636-E14F-41A6-809D-199BEA4763BF}" type="sibTrans" cxnId="{08422778-186A-4383-B6D4-6365DA4F18B4}">
      <dgm:prSet/>
      <dgm:spPr/>
      <dgm:t>
        <a:bodyPr/>
        <a:lstStyle/>
        <a:p>
          <a:endParaRPr lang="ru-RU"/>
        </a:p>
      </dgm:t>
    </dgm:pt>
    <dgm:pt modelId="{B959E689-E41D-4A1E-A955-434338FC4B32}" type="pres">
      <dgm:prSet presAssocID="{3FAAE794-EC0F-4907-AD32-402EB223F92C}" presName="composite" presStyleCnt="0">
        <dgm:presLayoutVars>
          <dgm:chMax val="1"/>
          <dgm:dir/>
          <dgm:resizeHandles val="exact"/>
        </dgm:presLayoutVars>
      </dgm:prSet>
      <dgm:spPr/>
    </dgm:pt>
    <dgm:pt modelId="{B26D0CB2-26EB-4767-A3E1-A7337FD8073A}" type="pres">
      <dgm:prSet presAssocID="{7692BAD9-2D42-4FFA-A68F-26F051C431C9}" presName="roof" presStyleLbl="dkBgShp" presStyleIdx="0" presStyleCnt="2"/>
      <dgm:spPr/>
    </dgm:pt>
    <dgm:pt modelId="{8899424C-9512-4295-8CA3-1774E11E4441}" type="pres">
      <dgm:prSet presAssocID="{7692BAD9-2D42-4FFA-A68F-26F051C431C9}" presName="pillars" presStyleCnt="0"/>
      <dgm:spPr/>
    </dgm:pt>
    <dgm:pt modelId="{2F66D787-DDA8-47D2-8476-64B013CE6918}" type="pres">
      <dgm:prSet presAssocID="{7692BAD9-2D42-4FFA-A68F-26F051C431C9}" presName="pillar1" presStyleLbl="node1" presStyleIdx="0" presStyleCnt="1" custScaleY="103441" custLinFactNeighborX="-1238" custLinFactNeighborY="-1463">
        <dgm:presLayoutVars>
          <dgm:bulletEnabled val="1"/>
        </dgm:presLayoutVars>
      </dgm:prSet>
      <dgm:spPr/>
    </dgm:pt>
    <dgm:pt modelId="{706558EC-2C1C-4C03-9794-0575F77D03CA}" type="pres">
      <dgm:prSet presAssocID="{7692BAD9-2D42-4FFA-A68F-26F051C431C9}" presName="base" presStyleLbl="dkBgShp" presStyleIdx="1" presStyleCnt="2"/>
      <dgm:spPr/>
    </dgm:pt>
  </dgm:ptLst>
  <dgm:cxnLst>
    <dgm:cxn modelId="{08422778-186A-4383-B6D4-6365DA4F18B4}" srcId="{7692BAD9-2D42-4FFA-A68F-26F051C431C9}" destId="{8D077058-BA84-4999-8EB0-7019B3E6CCAA}" srcOrd="0" destOrd="0" parTransId="{E798C734-439F-46EE-985F-411184E99B3C}" sibTransId="{07A91636-E14F-41A6-809D-199BEA4763BF}"/>
    <dgm:cxn modelId="{9F56E77F-E25F-4CF8-A195-859A1E3DB118}" srcId="{3FAAE794-EC0F-4907-AD32-402EB223F92C}" destId="{7692BAD9-2D42-4FFA-A68F-26F051C431C9}" srcOrd="0" destOrd="0" parTransId="{4BD0AD23-06DD-42E3-BD62-65DC4BAFC0C9}" sibTransId="{018EFBEE-D477-462E-839B-842287B65515}"/>
    <dgm:cxn modelId="{80FFA883-9EA9-4941-9EF0-7FF6B91FA992}" type="presOf" srcId="{8D077058-BA84-4999-8EB0-7019B3E6CCAA}" destId="{2F66D787-DDA8-47D2-8476-64B013CE6918}" srcOrd="0" destOrd="0" presId="urn:microsoft.com/office/officeart/2005/8/layout/hList3"/>
    <dgm:cxn modelId="{1B0CF8AE-36F0-4CC8-9AA6-3EE78E2BD5BA}" type="presOf" srcId="{3FAAE794-EC0F-4907-AD32-402EB223F92C}" destId="{B959E689-E41D-4A1E-A955-434338FC4B32}" srcOrd="0" destOrd="0" presId="urn:microsoft.com/office/officeart/2005/8/layout/hList3"/>
    <dgm:cxn modelId="{C93EC5EA-0B59-43DC-BCF2-89DA61C04D82}" type="presOf" srcId="{7692BAD9-2D42-4FFA-A68F-26F051C431C9}" destId="{B26D0CB2-26EB-4767-A3E1-A7337FD8073A}" srcOrd="0" destOrd="0" presId="urn:microsoft.com/office/officeart/2005/8/layout/hList3"/>
    <dgm:cxn modelId="{F5D52FDB-E429-4FEC-8E10-73E43CE184B0}" type="presParOf" srcId="{B959E689-E41D-4A1E-A955-434338FC4B32}" destId="{B26D0CB2-26EB-4767-A3E1-A7337FD8073A}" srcOrd="0" destOrd="0" presId="urn:microsoft.com/office/officeart/2005/8/layout/hList3"/>
    <dgm:cxn modelId="{D52FA5BE-A554-4437-92E7-231C5D49E8A2}" type="presParOf" srcId="{B959E689-E41D-4A1E-A955-434338FC4B32}" destId="{8899424C-9512-4295-8CA3-1774E11E4441}" srcOrd="1" destOrd="0" presId="urn:microsoft.com/office/officeart/2005/8/layout/hList3"/>
    <dgm:cxn modelId="{D521775F-81A5-4110-9E2A-D1CA231DD2E9}" type="presParOf" srcId="{8899424C-9512-4295-8CA3-1774E11E4441}" destId="{2F66D787-DDA8-47D2-8476-64B013CE6918}" srcOrd="0" destOrd="0" presId="urn:microsoft.com/office/officeart/2005/8/layout/hList3"/>
    <dgm:cxn modelId="{83855D5A-359C-4D0A-969C-A6BBC87C2B07}" type="presParOf" srcId="{B959E689-E41D-4A1E-A955-434338FC4B32}" destId="{706558EC-2C1C-4C03-9794-0575F77D03CA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3F4E338-8524-432E-B207-F4846C4F4322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6F16956-1390-4AAB-BE22-9F00DAC50005}">
      <dgm:prSet phldrT="[Текст]" custT="1"/>
      <dgm:spPr/>
      <dgm:t>
        <a:bodyPr/>
        <a:lstStyle/>
        <a:p>
          <a:r>
            <a:rPr lang="en-US" sz="4000" dirty="0">
              <a:latin typeface="Times New Roman" panose="02020603050405020304" pitchFamily="18" charset="0"/>
              <a:cs typeface="Times New Roman" panose="02020603050405020304" pitchFamily="18" charset="0"/>
            </a:rPr>
            <a:t>TM B</a:t>
          </a:r>
          <a:endParaRPr lang="ru-RU" sz="4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D83CD49-13D5-45D7-B056-FF8C79F13D2E}" type="parTrans" cxnId="{6B9FD542-7762-496F-B9BD-11C6EAE1FBB1}">
      <dgm:prSet/>
      <dgm:spPr/>
      <dgm:t>
        <a:bodyPr/>
        <a:lstStyle/>
        <a:p>
          <a:endParaRPr lang="ru-RU"/>
        </a:p>
      </dgm:t>
    </dgm:pt>
    <dgm:pt modelId="{6F1AA1DD-AF3B-4BE9-934B-D9568537CDA4}" type="sibTrans" cxnId="{6B9FD542-7762-496F-B9BD-11C6EAE1FBB1}">
      <dgm:prSet/>
      <dgm:spPr/>
      <dgm:t>
        <a:bodyPr/>
        <a:lstStyle/>
        <a:p>
          <a:endParaRPr lang="ru-RU"/>
        </a:p>
      </dgm:t>
    </dgm:pt>
    <dgm:pt modelId="{8EB6C11B-D176-40C2-8AAB-947D0BAB63C6}">
      <dgm:prSet phldrT="[Текст]" custT="1"/>
      <dgm:spPr/>
      <dgm:t>
        <a:bodyPr anchor="t"/>
        <a:lstStyle/>
        <a:p>
          <a:pPr algn="l">
            <a:buFont typeface="Arial" panose="020B0604020202020204" pitchFamily="34" charset="0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properties: {</a:t>
          </a:r>
        </a:p>
        <a:p>
          <a:pPr algn="l">
            <a:buFont typeface="Arial" panose="020B0604020202020204" pitchFamily="34" charset="0"/>
          </a:pP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	"humidity": {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>
            <a:buFont typeface="Arial" panose="020B0604020202020204" pitchFamily="34" charset="0"/>
          </a:pP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		"type":  “integer"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>
            <a:buFont typeface="Arial" panose="020B0604020202020204" pitchFamily="34" charset="0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	},</a:t>
          </a:r>
          <a:b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	"status": {</a:t>
          </a:r>
          <a:b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		</a:t>
          </a:r>
          <a:r>
            <a:rPr lang="en-US" sz="1400" b="0" i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"type": “integer“</a:t>
          </a:r>
        </a:p>
        <a:p>
          <a:pPr algn="l">
            <a:buFont typeface="Arial" panose="020B0604020202020204" pitchFamily="34" charset="0"/>
          </a:pP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	}</a:t>
          </a:r>
          <a:b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}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2C7632-8E10-4CBF-BBAD-9740CE454628}" type="parTrans" cxnId="{D9EDF714-9402-466E-82C0-7C06BB1B09CB}">
      <dgm:prSet/>
      <dgm:spPr/>
      <dgm:t>
        <a:bodyPr/>
        <a:lstStyle/>
        <a:p>
          <a:endParaRPr lang="ru-RU"/>
        </a:p>
      </dgm:t>
    </dgm:pt>
    <dgm:pt modelId="{5AC8F1B3-26B6-450B-912A-B2491BA9CA53}" type="sibTrans" cxnId="{D9EDF714-9402-466E-82C0-7C06BB1B09CB}">
      <dgm:prSet/>
      <dgm:spPr/>
      <dgm:t>
        <a:bodyPr/>
        <a:lstStyle/>
        <a:p>
          <a:endParaRPr lang="ru-RU"/>
        </a:p>
      </dgm:t>
    </dgm:pt>
    <dgm:pt modelId="{034E6D37-5327-43E9-BA3D-783872423D12}" type="pres">
      <dgm:prSet presAssocID="{B3F4E338-8524-432E-B207-F4846C4F4322}" presName="composite" presStyleCnt="0">
        <dgm:presLayoutVars>
          <dgm:chMax val="1"/>
          <dgm:dir/>
          <dgm:resizeHandles val="exact"/>
        </dgm:presLayoutVars>
      </dgm:prSet>
      <dgm:spPr/>
    </dgm:pt>
    <dgm:pt modelId="{8226FE44-F2A5-4FD9-B6D0-E14FC7B8197D}" type="pres">
      <dgm:prSet presAssocID="{46F16956-1390-4AAB-BE22-9F00DAC50005}" presName="roof" presStyleLbl="dkBgShp" presStyleIdx="0" presStyleCnt="2"/>
      <dgm:spPr/>
    </dgm:pt>
    <dgm:pt modelId="{15523E0B-E7D0-4462-8B35-C189A3046C43}" type="pres">
      <dgm:prSet presAssocID="{46F16956-1390-4AAB-BE22-9F00DAC50005}" presName="pillars" presStyleCnt="0"/>
      <dgm:spPr/>
    </dgm:pt>
    <dgm:pt modelId="{9470958A-35F5-45AB-9087-3717261A3133}" type="pres">
      <dgm:prSet presAssocID="{46F16956-1390-4AAB-BE22-9F00DAC50005}" presName="pillar1" presStyleLbl="node1" presStyleIdx="0" presStyleCnt="1" custScaleY="102856">
        <dgm:presLayoutVars>
          <dgm:bulletEnabled val="1"/>
        </dgm:presLayoutVars>
      </dgm:prSet>
      <dgm:spPr/>
    </dgm:pt>
    <dgm:pt modelId="{DD4F5BF9-F6AB-4DCE-B270-00EA006014B7}" type="pres">
      <dgm:prSet presAssocID="{46F16956-1390-4AAB-BE22-9F00DAC50005}" presName="base" presStyleLbl="dkBgShp" presStyleIdx="1" presStyleCnt="2"/>
      <dgm:spPr/>
    </dgm:pt>
  </dgm:ptLst>
  <dgm:cxnLst>
    <dgm:cxn modelId="{D9EDF714-9402-466E-82C0-7C06BB1B09CB}" srcId="{46F16956-1390-4AAB-BE22-9F00DAC50005}" destId="{8EB6C11B-D176-40C2-8AAB-947D0BAB63C6}" srcOrd="0" destOrd="0" parTransId="{952C7632-8E10-4CBF-BBAD-9740CE454628}" sibTransId="{5AC8F1B3-26B6-450B-912A-B2491BA9CA53}"/>
    <dgm:cxn modelId="{6B9FD542-7762-496F-B9BD-11C6EAE1FBB1}" srcId="{B3F4E338-8524-432E-B207-F4846C4F4322}" destId="{46F16956-1390-4AAB-BE22-9F00DAC50005}" srcOrd="0" destOrd="0" parTransId="{ED83CD49-13D5-45D7-B056-FF8C79F13D2E}" sibTransId="{6F1AA1DD-AF3B-4BE9-934B-D9568537CDA4}"/>
    <dgm:cxn modelId="{690C004F-BE49-452B-8508-E9A0DE7157B7}" type="presOf" srcId="{8EB6C11B-D176-40C2-8AAB-947D0BAB63C6}" destId="{9470958A-35F5-45AB-9087-3717261A3133}" srcOrd="0" destOrd="0" presId="urn:microsoft.com/office/officeart/2005/8/layout/hList3"/>
    <dgm:cxn modelId="{58D27FAB-5D88-4262-BC95-F750A0D9CDEA}" type="presOf" srcId="{B3F4E338-8524-432E-B207-F4846C4F4322}" destId="{034E6D37-5327-43E9-BA3D-783872423D12}" srcOrd="0" destOrd="0" presId="urn:microsoft.com/office/officeart/2005/8/layout/hList3"/>
    <dgm:cxn modelId="{7EC333E5-69EB-41BA-90BC-9CC814658C87}" type="presOf" srcId="{46F16956-1390-4AAB-BE22-9F00DAC50005}" destId="{8226FE44-F2A5-4FD9-B6D0-E14FC7B8197D}" srcOrd="0" destOrd="0" presId="urn:microsoft.com/office/officeart/2005/8/layout/hList3"/>
    <dgm:cxn modelId="{7B7D25DA-9107-46DD-86B7-F0F7D02CFDDB}" type="presParOf" srcId="{034E6D37-5327-43E9-BA3D-783872423D12}" destId="{8226FE44-F2A5-4FD9-B6D0-E14FC7B8197D}" srcOrd="0" destOrd="0" presId="urn:microsoft.com/office/officeart/2005/8/layout/hList3"/>
    <dgm:cxn modelId="{C798248C-FBCC-4C51-8BA7-E6F733CC8EDC}" type="presParOf" srcId="{034E6D37-5327-43E9-BA3D-783872423D12}" destId="{15523E0B-E7D0-4462-8B35-C189A3046C43}" srcOrd="1" destOrd="0" presId="urn:microsoft.com/office/officeart/2005/8/layout/hList3"/>
    <dgm:cxn modelId="{C061B0E1-9367-49DD-9CBF-6867C4161DED}" type="presParOf" srcId="{15523E0B-E7D0-4462-8B35-C189A3046C43}" destId="{9470958A-35F5-45AB-9087-3717261A3133}" srcOrd="0" destOrd="0" presId="urn:microsoft.com/office/officeart/2005/8/layout/hList3"/>
    <dgm:cxn modelId="{F04BF7EF-8BDD-4279-B4E8-63311F5EDCDA}" type="presParOf" srcId="{034E6D37-5327-43E9-BA3D-783872423D12}" destId="{DD4F5BF9-F6AB-4DCE-B270-00EA006014B7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97948F-D5C1-4EBB-AAD6-485E0BFC8AEC}">
      <dsp:nvSpPr>
        <dsp:cNvPr id="0" name=""/>
        <dsp:cNvSpPr/>
      </dsp:nvSpPr>
      <dsp:spPr>
        <a:xfrm>
          <a:off x="1859746" y="2407948"/>
          <a:ext cx="1700634" cy="17991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TM B</a:t>
          </a:r>
          <a:endParaRPr lang="ru-RU" sz="4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2764" y="2490966"/>
        <a:ext cx="1534598" cy="1633141"/>
      </dsp:txXfrm>
    </dsp:sp>
    <dsp:sp modelId="{90EE7827-F936-4145-8A25-AFE3693B3C9B}">
      <dsp:nvSpPr>
        <dsp:cNvPr id="0" name=""/>
        <dsp:cNvSpPr/>
      </dsp:nvSpPr>
      <dsp:spPr>
        <a:xfrm rot="5400000">
          <a:off x="2384210" y="1594243"/>
          <a:ext cx="649611" cy="62024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9D7D6-939B-45D1-8993-F3F6D5D076DF}">
      <dsp:nvSpPr>
        <dsp:cNvPr id="0" name=""/>
        <dsp:cNvSpPr/>
      </dsp:nvSpPr>
      <dsp:spPr>
        <a:xfrm>
          <a:off x="1845542" y="25334"/>
          <a:ext cx="1657759" cy="1505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TM A</a:t>
          </a:r>
          <a:endParaRPr lang="ru-RU" sz="4000" kern="1200" dirty="0"/>
        </a:p>
      </dsp:txBody>
      <dsp:txXfrm>
        <a:off x="1889626" y="69418"/>
        <a:ext cx="1569591" cy="141696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D0CB2-26EB-4767-A3E1-A7337FD8073A}">
      <dsp:nvSpPr>
        <dsp:cNvPr id="0" name=""/>
        <dsp:cNvSpPr/>
      </dsp:nvSpPr>
      <dsp:spPr>
        <a:xfrm>
          <a:off x="0" y="0"/>
          <a:ext cx="3795157" cy="782828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TM C</a:t>
          </a:r>
          <a:endParaRPr lang="ru-RU" sz="4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3795157" cy="782828"/>
      </dsp:txXfrm>
    </dsp:sp>
    <dsp:sp modelId="{2F66D787-DDA8-47D2-8476-64B013CE6918}">
      <dsp:nvSpPr>
        <dsp:cNvPr id="0" name=""/>
        <dsp:cNvSpPr/>
      </dsp:nvSpPr>
      <dsp:spPr>
        <a:xfrm>
          <a:off x="0" y="730493"/>
          <a:ext cx="3795157" cy="17005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“model”: {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de-DE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“</a:t>
          </a:r>
          <a:r>
            <a:rPr lang="de-DE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tma</a:t>
          </a:r>
          <a:r>
            <a:rPr lang="de-DE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“ :“</a:t>
          </a:r>
          <a:r>
            <a:rPr lang="de-DE" sz="1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TMA.jsontd</a:t>
          </a:r>
          <a:r>
            <a:rPr lang="de-DE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“,</a:t>
          </a:r>
          <a:br>
            <a:rPr lang="de-DE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de-DE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“</a:t>
          </a:r>
          <a:r>
            <a:rPr lang="de-DE" sz="1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tmb</a:t>
          </a:r>
          <a:r>
            <a:rPr lang="de-DE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“ :“</a:t>
          </a:r>
          <a:r>
            <a:rPr lang="de-DE" sz="1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TMB.jsontd</a:t>
          </a:r>
          <a:r>
            <a:rPr lang="de-DE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“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}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properties: {</a:t>
          </a:r>
          <a:br>
            <a:rPr lang="ru-RU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de-DE" sz="1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“</a:t>
          </a:r>
          <a:r>
            <a:rPr lang="de-DE" sz="1400" i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tma:status</a:t>
          </a:r>
          <a:r>
            <a:rPr lang="de-DE" sz="1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“ : {…},</a:t>
          </a:r>
          <a:br>
            <a:rPr lang="de-DE" sz="1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de-DE" sz="1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“</a:t>
          </a:r>
          <a:r>
            <a:rPr lang="de-DE" sz="1400" i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tmb:status</a:t>
          </a:r>
          <a:r>
            <a:rPr lang="de-DE" sz="1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“ : {…},</a:t>
          </a:r>
          <a:br>
            <a:rPr lang="de-DE" sz="1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de-DE" sz="1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“</a:t>
          </a:r>
          <a:r>
            <a:rPr lang="de-DE" sz="1400" i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tma:temperature</a:t>
          </a:r>
          <a:r>
            <a:rPr lang="de-DE" sz="1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“:{…},</a:t>
          </a:r>
          <a:br>
            <a:rPr lang="de-DE" sz="1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de-DE" sz="1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“</a:t>
          </a:r>
          <a:r>
            <a:rPr lang="de-DE" sz="1400" i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tmb:humidity</a:t>
          </a:r>
          <a:r>
            <a:rPr lang="de-DE" sz="1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“: {…},</a:t>
          </a:r>
          <a:r>
            <a:rPr lang="ru-RU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	</a:t>
          </a:r>
          <a:endParaRPr lang="de-DE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}</a:t>
          </a:r>
          <a:endParaRPr lang="ru-RU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730493"/>
        <a:ext cx="3795157" cy="1700507"/>
      </dsp:txXfrm>
    </dsp:sp>
    <dsp:sp modelId="{706558EC-2C1C-4C03-9794-0575F77D03CA}">
      <dsp:nvSpPr>
        <dsp:cNvPr id="0" name=""/>
        <dsp:cNvSpPr/>
      </dsp:nvSpPr>
      <dsp:spPr>
        <a:xfrm>
          <a:off x="0" y="2426768"/>
          <a:ext cx="3795157" cy="182659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D0CB2-26EB-4767-A3E1-A7337FD8073A}">
      <dsp:nvSpPr>
        <dsp:cNvPr id="0" name=""/>
        <dsp:cNvSpPr/>
      </dsp:nvSpPr>
      <dsp:spPr>
        <a:xfrm>
          <a:off x="0" y="0"/>
          <a:ext cx="3686300" cy="817065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TM A</a:t>
          </a:r>
          <a:endParaRPr lang="ru-RU" sz="4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3686300" cy="817065"/>
      </dsp:txXfrm>
    </dsp:sp>
    <dsp:sp modelId="{2F66D787-DDA8-47D2-8476-64B013CE6918}">
      <dsp:nvSpPr>
        <dsp:cNvPr id="0" name=""/>
        <dsp:cNvSpPr/>
      </dsp:nvSpPr>
      <dsp:spPr>
        <a:xfrm>
          <a:off x="0" y="762441"/>
          <a:ext cx="3686300" cy="17748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properties: {</a:t>
          </a:r>
          <a:br>
            <a:rPr lang="ru-RU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ru-RU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“temperature": {</a:t>
          </a:r>
          <a:endParaRPr lang="ru-RU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	“type":  “integer"</a:t>
          </a:r>
          <a:endParaRPr lang="ru-RU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},</a:t>
          </a:r>
          <a:br>
            <a:rPr lang="de-DE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de-DE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"status": {</a:t>
          </a:r>
          <a:b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sz="1400" b="0" i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"type": "string“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}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}</a:t>
          </a:r>
          <a:endParaRPr lang="ru-RU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762441"/>
        <a:ext cx="3686300" cy="1774879"/>
      </dsp:txXfrm>
    </dsp:sp>
    <dsp:sp modelId="{706558EC-2C1C-4C03-9794-0575F77D03CA}">
      <dsp:nvSpPr>
        <dsp:cNvPr id="0" name=""/>
        <dsp:cNvSpPr/>
      </dsp:nvSpPr>
      <dsp:spPr>
        <a:xfrm>
          <a:off x="0" y="2532903"/>
          <a:ext cx="3686300" cy="190648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D0CB2-26EB-4767-A3E1-A7337FD8073A}">
      <dsp:nvSpPr>
        <dsp:cNvPr id="0" name=""/>
        <dsp:cNvSpPr/>
      </dsp:nvSpPr>
      <dsp:spPr>
        <a:xfrm>
          <a:off x="0" y="0"/>
          <a:ext cx="3795157" cy="610839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TM C</a:t>
          </a:r>
          <a:endParaRPr lang="ru-RU" sz="4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3795157" cy="610839"/>
      </dsp:txXfrm>
    </dsp:sp>
    <dsp:sp modelId="{2F66D787-DDA8-47D2-8476-64B013CE6918}">
      <dsp:nvSpPr>
        <dsp:cNvPr id="0" name=""/>
        <dsp:cNvSpPr/>
      </dsp:nvSpPr>
      <dsp:spPr>
        <a:xfrm>
          <a:off x="0" y="570003"/>
          <a:ext cx="3795157" cy="13269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properties: {</a:t>
          </a:r>
          <a:br>
            <a:rPr lang="ru-RU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ru-RU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de-DE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“$</a:t>
          </a:r>
          <a:r>
            <a:rPr lang="de-DE" sz="1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ref</a:t>
          </a:r>
          <a:r>
            <a:rPr lang="de-DE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“ :“</a:t>
          </a:r>
          <a:r>
            <a:rPr lang="de-DE" sz="1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TMA.jsonld</a:t>
          </a:r>
          <a:r>
            <a:rPr lang="de-DE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/</a:t>
          </a:r>
          <a:r>
            <a:rPr lang="de-DE" sz="1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properties</a:t>
          </a:r>
          <a:r>
            <a:rPr lang="de-DE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“</a:t>
          </a:r>
          <a:br>
            <a:rPr lang="de-DE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}</a:t>
          </a:r>
          <a:endParaRPr lang="ru-RU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570003"/>
        <a:ext cx="3795157" cy="1326903"/>
      </dsp:txXfrm>
    </dsp:sp>
    <dsp:sp modelId="{706558EC-2C1C-4C03-9794-0575F77D03CA}">
      <dsp:nvSpPr>
        <dsp:cNvPr id="0" name=""/>
        <dsp:cNvSpPr/>
      </dsp:nvSpPr>
      <dsp:spPr>
        <a:xfrm>
          <a:off x="0" y="1893603"/>
          <a:ext cx="3795157" cy="142529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97948F-D5C1-4EBB-AAD6-485E0BFC8AEC}">
      <dsp:nvSpPr>
        <dsp:cNvPr id="0" name=""/>
        <dsp:cNvSpPr/>
      </dsp:nvSpPr>
      <dsp:spPr>
        <a:xfrm>
          <a:off x="4309508" y="2403041"/>
          <a:ext cx="2218645" cy="23472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TM C</a:t>
          </a:r>
          <a:endParaRPr lang="ru-RU" sz="4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17813" y="2511346"/>
        <a:ext cx="2002035" cy="2130594"/>
      </dsp:txXfrm>
    </dsp:sp>
    <dsp:sp modelId="{90EE7827-F936-4145-8A25-AFE3693B3C9B}">
      <dsp:nvSpPr>
        <dsp:cNvPr id="0" name=""/>
        <dsp:cNvSpPr/>
      </dsp:nvSpPr>
      <dsp:spPr>
        <a:xfrm rot="2417639">
          <a:off x="3380698" y="1753029"/>
          <a:ext cx="775899" cy="80917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9D7D6-939B-45D1-8993-F3F6D5D076DF}">
      <dsp:nvSpPr>
        <dsp:cNvPr id="0" name=""/>
        <dsp:cNvSpPr/>
      </dsp:nvSpPr>
      <dsp:spPr>
        <a:xfrm>
          <a:off x="821465" y="0"/>
          <a:ext cx="2398261" cy="2033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TM A</a:t>
          </a:r>
          <a:endParaRPr lang="ru-RU" sz="4000" kern="1200" dirty="0"/>
        </a:p>
      </dsp:txBody>
      <dsp:txXfrm>
        <a:off x="881022" y="59557"/>
        <a:ext cx="2279147" cy="1914311"/>
      </dsp:txXfrm>
    </dsp:sp>
    <dsp:sp modelId="{AD9EA2F6-5EB6-4099-93DB-806C89A75E4B}">
      <dsp:nvSpPr>
        <dsp:cNvPr id="0" name=""/>
        <dsp:cNvSpPr/>
      </dsp:nvSpPr>
      <dsp:spPr>
        <a:xfrm rot="8046057">
          <a:off x="6361494" y="1653919"/>
          <a:ext cx="813211" cy="80917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E08AA6-2D59-4EE5-8949-3C755B96C80B}">
      <dsp:nvSpPr>
        <dsp:cNvPr id="0" name=""/>
        <dsp:cNvSpPr/>
      </dsp:nvSpPr>
      <dsp:spPr>
        <a:xfrm>
          <a:off x="7250633" y="0"/>
          <a:ext cx="2340378" cy="19523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TM B</a:t>
          </a:r>
          <a:endParaRPr lang="ru-RU" sz="4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307816" y="57183"/>
        <a:ext cx="2226012" cy="18379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D0CB2-26EB-4767-A3E1-A7337FD8073A}">
      <dsp:nvSpPr>
        <dsp:cNvPr id="0" name=""/>
        <dsp:cNvSpPr/>
      </dsp:nvSpPr>
      <dsp:spPr>
        <a:xfrm>
          <a:off x="0" y="0"/>
          <a:ext cx="3686300" cy="817065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TM A</a:t>
          </a:r>
          <a:endParaRPr lang="ru-RU" sz="4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3686300" cy="817065"/>
      </dsp:txXfrm>
    </dsp:sp>
    <dsp:sp modelId="{2F66D787-DDA8-47D2-8476-64B013CE6918}">
      <dsp:nvSpPr>
        <dsp:cNvPr id="0" name=""/>
        <dsp:cNvSpPr/>
      </dsp:nvSpPr>
      <dsp:spPr>
        <a:xfrm>
          <a:off x="0" y="762441"/>
          <a:ext cx="3686300" cy="17748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properties: {</a:t>
          </a:r>
          <a:br>
            <a:rPr lang="ru-RU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ru-RU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“temperature": {</a:t>
          </a:r>
          <a:endParaRPr lang="ru-RU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	“type":  “integer"</a:t>
          </a:r>
          <a:endParaRPr lang="ru-RU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},</a:t>
          </a:r>
          <a:br>
            <a:rPr lang="de-DE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de-DE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sz="1400" b="0" i="0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"status"</a:t>
          </a: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{</a:t>
          </a:r>
          <a:b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	</a:t>
          </a:r>
          <a:r>
            <a:rPr lang="en-US" sz="1400" b="0" i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"type": "string“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}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}</a:t>
          </a:r>
          <a:endParaRPr lang="ru-RU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762441"/>
        <a:ext cx="3686300" cy="1774879"/>
      </dsp:txXfrm>
    </dsp:sp>
    <dsp:sp modelId="{706558EC-2C1C-4C03-9794-0575F77D03CA}">
      <dsp:nvSpPr>
        <dsp:cNvPr id="0" name=""/>
        <dsp:cNvSpPr/>
      </dsp:nvSpPr>
      <dsp:spPr>
        <a:xfrm>
          <a:off x="0" y="2532903"/>
          <a:ext cx="3686300" cy="190648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26FE44-F2A5-4FD9-B6D0-E14FC7B8197D}">
      <dsp:nvSpPr>
        <dsp:cNvPr id="0" name=""/>
        <dsp:cNvSpPr/>
      </dsp:nvSpPr>
      <dsp:spPr>
        <a:xfrm>
          <a:off x="0" y="0"/>
          <a:ext cx="3529940" cy="817065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TM B</a:t>
          </a:r>
          <a:endParaRPr lang="ru-RU" sz="4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3529940" cy="817065"/>
      </dsp:txXfrm>
    </dsp:sp>
    <dsp:sp modelId="{9470958A-35F5-45AB-9087-3717261A3133}">
      <dsp:nvSpPr>
        <dsp:cNvPr id="0" name=""/>
        <dsp:cNvSpPr/>
      </dsp:nvSpPr>
      <dsp:spPr>
        <a:xfrm>
          <a:off x="0" y="792563"/>
          <a:ext cx="3529940" cy="17648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properties: {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"humidity": {</a:t>
          </a:r>
          <a:endParaRPr lang="ru-RU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	"type":  “integer"</a:t>
          </a:r>
          <a:endParaRPr lang="ru-RU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},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sz="1400" b="0" i="0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"status"</a:t>
          </a: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{</a:t>
          </a:r>
          <a:b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	</a:t>
          </a:r>
          <a:r>
            <a:rPr lang="en-US" sz="1400" b="0" i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"type": “integer“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}</a:t>
          </a:r>
          <a:b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}</a:t>
          </a:r>
          <a:endParaRPr lang="ru-RU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792563"/>
        <a:ext cx="3529940" cy="1764842"/>
      </dsp:txXfrm>
    </dsp:sp>
    <dsp:sp modelId="{DD4F5BF9-F6AB-4DCE-B270-00EA006014B7}">
      <dsp:nvSpPr>
        <dsp:cNvPr id="0" name=""/>
        <dsp:cNvSpPr/>
      </dsp:nvSpPr>
      <dsp:spPr>
        <a:xfrm>
          <a:off x="0" y="2532903"/>
          <a:ext cx="3529940" cy="190648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D0CB2-26EB-4767-A3E1-A7337FD8073A}">
      <dsp:nvSpPr>
        <dsp:cNvPr id="0" name=""/>
        <dsp:cNvSpPr/>
      </dsp:nvSpPr>
      <dsp:spPr>
        <a:xfrm>
          <a:off x="0" y="0"/>
          <a:ext cx="3795157" cy="610839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TM C</a:t>
          </a:r>
          <a:endParaRPr lang="ru-RU" sz="4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3795157" cy="610839"/>
      </dsp:txXfrm>
    </dsp:sp>
    <dsp:sp modelId="{2F66D787-DDA8-47D2-8476-64B013CE6918}">
      <dsp:nvSpPr>
        <dsp:cNvPr id="0" name=""/>
        <dsp:cNvSpPr/>
      </dsp:nvSpPr>
      <dsp:spPr>
        <a:xfrm>
          <a:off x="0" y="570003"/>
          <a:ext cx="3795157" cy="13269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properties: {</a:t>
          </a:r>
          <a:br>
            <a:rPr lang="ru-RU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ru-RU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de-DE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“</a:t>
          </a:r>
          <a:r>
            <a:rPr lang="de-DE" sz="1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ref</a:t>
          </a:r>
          <a:r>
            <a:rPr lang="de-DE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“ :“</a:t>
          </a:r>
          <a:r>
            <a:rPr lang="de-DE" sz="1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TMA.jsonld</a:t>
          </a:r>
          <a:r>
            <a:rPr lang="de-DE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/</a:t>
          </a:r>
          <a:r>
            <a:rPr lang="de-DE" sz="1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properties</a:t>
          </a:r>
          <a:r>
            <a:rPr lang="de-DE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“,</a:t>
          </a:r>
          <a:br>
            <a:rPr lang="de-DE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de-DE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“</a:t>
          </a:r>
          <a:r>
            <a:rPr lang="de-DE" sz="1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ref</a:t>
          </a:r>
          <a:r>
            <a:rPr lang="de-DE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“ :“</a:t>
          </a:r>
          <a:r>
            <a:rPr lang="de-DE" sz="1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TMB.jsonld</a:t>
          </a:r>
          <a:r>
            <a:rPr lang="de-DE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/</a:t>
          </a:r>
          <a:r>
            <a:rPr lang="de-DE" sz="1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properties</a:t>
          </a:r>
          <a:r>
            <a:rPr lang="de-DE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“</a:t>
          </a:r>
          <a:endParaRPr lang="en-US" sz="14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}</a:t>
          </a:r>
          <a:endParaRPr lang="ru-RU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570003"/>
        <a:ext cx="3795157" cy="1326903"/>
      </dsp:txXfrm>
    </dsp:sp>
    <dsp:sp modelId="{706558EC-2C1C-4C03-9794-0575F77D03CA}">
      <dsp:nvSpPr>
        <dsp:cNvPr id="0" name=""/>
        <dsp:cNvSpPr/>
      </dsp:nvSpPr>
      <dsp:spPr>
        <a:xfrm>
          <a:off x="0" y="1893603"/>
          <a:ext cx="3795157" cy="142529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D0CB2-26EB-4767-A3E1-A7337FD8073A}">
      <dsp:nvSpPr>
        <dsp:cNvPr id="0" name=""/>
        <dsp:cNvSpPr/>
      </dsp:nvSpPr>
      <dsp:spPr>
        <a:xfrm>
          <a:off x="0" y="0"/>
          <a:ext cx="3686300" cy="70048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TM A</a:t>
          </a:r>
          <a:endParaRPr lang="ru-RU" sz="4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3686300" cy="700482"/>
      </dsp:txXfrm>
    </dsp:sp>
    <dsp:sp modelId="{2F66D787-DDA8-47D2-8476-64B013CE6918}">
      <dsp:nvSpPr>
        <dsp:cNvPr id="0" name=""/>
        <dsp:cNvSpPr/>
      </dsp:nvSpPr>
      <dsp:spPr>
        <a:xfrm>
          <a:off x="0" y="653652"/>
          <a:ext cx="3686300" cy="1521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properties: {</a:t>
          </a:r>
          <a:br>
            <a:rPr lang="ru-RU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ru-RU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“temperature": {</a:t>
          </a:r>
          <a:endParaRPr lang="ru-RU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	“type":  “integer"</a:t>
          </a:r>
          <a:endParaRPr lang="ru-RU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},</a:t>
          </a:r>
          <a:br>
            <a:rPr lang="de-DE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de-DE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"status": {</a:t>
          </a:r>
          <a:b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	</a:t>
          </a:r>
          <a:r>
            <a:rPr lang="en-US" sz="1400" b="0" i="0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"type": "string“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}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}</a:t>
          </a:r>
          <a:endParaRPr lang="ru-RU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653652"/>
        <a:ext cx="3686300" cy="1521630"/>
      </dsp:txXfrm>
    </dsp:sp>
    <dsp:sp modelId="{706558EC-2C1C-4C03-9794-0575F77D03CA}">
      <dsp:nvSpPr>
        <dsp:cNvPr id="0" name=""/>
        <dsp:cNvSpPr/>
      </dsp:nvSpPr>
      <dsp:spPr>
        <a:xfrm>
          <a:off x="0" y="2171495"/>
          <a:ext cx="3686300" cy="163445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26FE44-F2A5-4FD9-B6D0-E14FC7B8197D}">
      <dsp:nvSpPr>
        <dsp:cNvPr id="0" name=""/>
        <dsp:cNvSpPr/>
      </dsp:nvSpPr>
      <dsp:spPr>
        <a:xfrm>
          <a:off x="0" y="0"/>
          <a:ext cx="3529940" cy="716585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TM B</a:t>
          </a:r>
          <a:endParaRPr lang="ru-RU" sz="4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3529940" cy="716585"/>
      </dsp:txXfrm>
    </dsp:sp>
    <dsp:sp modelId="{9470958A-35F5-45AB-9087-3717261A3133}">
      <dsp:nvSpPr>
        <dsp:cNvPr id="0" name=""/>
        <dsp:cNvSpPr/>
      </dsp:nvSpPr>
      <dsp:spPr>
        <a:xfrm>
          <a:off x="0" y="695096"/>
          <a:ext cx="3529940" cy="15478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properties: {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"humidity": {</a:t>
          </a:r>
          <a:endParaRPr lang="ru-RU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	"type":  “integer"</a:t>
          </a:r>
          <a:endParaRPr lang="ru-RU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},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"status": {</a:t>
          </a:r>
          <a:b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	</a:t>
          </a:r>
          <a:r>
            <a:rPr lang="en-US" sz="1400" b="0" i="0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"type": “integer“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}</a:t>
          </a:r>
          <a:b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}</a:t>
          </a:r>
          <a:endParaRPr lang="ru-RU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695096"/>
        <a:ext cx="3529940" cy="1547806"/>
      </dsp:txXfrm>
    </dsp:sp>
    <dsp:sp modelId="{DD4F5BF9-F6AB-4DCE-B270-00EA006014B7}">
      <dsp:nvSpPr>
        <dsp:cNvPr id="0" name=""/>
        <dsp:cNvSpPr/>
      </dsp:nvSpPr>
      <dsp:spPr>
        <a:xfrm>
          <a:off x="0" y="2221413"/>
          <a:ext cx="3529940" cy="16720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0" y="0"/>
            <a:ext cx="7010400" cy="634468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86018" tIns="43009" rIns="86018" bIns="43009" anchor="ctr"/>
          <a:lstStyle/>
          <a:p>
            <a:endParaRPr lang="de-DE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208920" cy="501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9741" tIns="139741" rIns="139741" bIns="139741" numCol="1" anchor="t" anchorCtr="0" compatLnSpc="1">
            <a:prstTxWarp prst="textNoShape">
              <a:avLst/>
            </a:prstTxWarp>
          </a:bodyPr>
          <a:lstStyle>
            <a:lvl1pPr defTabSz="887057">
              <a:spcBef>
                <a:spcPct val="0"/>
              </a:spcBef>
              <a:defRPr sz="11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1481" y="0"/>
            <a:ext cx="3208919" cy="501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9741" tIns="139741" rIns="139741" bIns="139741" numCol="1" anchor="t" anchorCtr="0" compatLnSpc="1">
            <a:prstTxWarp prst="textNoShape">
              <a:avLst/>
            </a:prstTxWarp>
          </a:bodyPr>
          <a:lstStyle>
            <a:lvl1pPr algn="r" defTabSz="887057">
              <a:spcBef>
                <a:spcPct val="0"/>
              </a:spcBef>
              <a:defRPr sz="11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794593"/>
            <a:ext cx="3208920" cy="501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9741" tIns="139741" rIns="139741" bIns="139741" numCol="1" anchor="b" anchorCtr="0" compatLnSpc="1">
            <a:prstTxWarp prst="textNoShape">
              <a:avLst/>
            </a:prstTxWarp>
          </a:bodyPr>
          <a:lstStyle>
            <a:lvl1pPr defTabSz="887057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01481" y="8794593"/>
            <a:ext cx="3208919" cy="501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9741" tIns="139741" rIns="139741" bIns="139741" numCol="1" anchor="b" anchorCtr="0" compatLnSpc="1">
            <a:prstTxWarp prst="textNoShape">
              <a:avLst/>
            </a:prstTxWarp>
          </a:bodyPr>
          <a:lstStyle>
            <a:lvl1pPr algn="r" defTabSz="887057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Handout </a:t>
            </a:r>
            <a:fld id="{BFC713D8-7968-482B-A79F-9C586FE5053A}" type="slidenum">
              <a:rPr lang="de-DE" smtClean="0">
                <a:latin typeface="Arial" pitchFamily="34" charset="0"/>
              </a:rPr>
              <a:pPr/>
              <a:t>‹Nr.›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172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208920" cy="501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9741" tIns="139741" rIns="139741" bIns="139741" numCol="1" anchor="t" anchorCtr="0" compatLnSpc="1">
            <a:prstTxWarp prst="textNoShape">
              <a:avLst/>
            </a:prstTxWarp>
          </a:bodyPr>
          <a:lstStyle>
            <a:lvl1pPr defTabSz="887057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01481" y="0"/>
            <a:ext cx="3207352" cy="501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9741" tIns="139741" rIns="139741" bIns="139741" numCol="1" anchor="t" anchorCtr="0" compatLnSpc="1">
            <a:prstTxWarp prst="textNoShape">
              <a:avLst/>
            </a:prstTxWarp>
          </a:bodyPr>
          <a:lstStyle>
            <a:lvl1pPr algn="r" defTabSz="887057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8500"/>
            <a:ext cx="6199188" cy="3484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35143" y="4380714"/>
            <a:ext cx="6540114" cy="4147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794593"/>
            <a:ext cx="3208920" cy="500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9741" tIns="139741" rIns="139741" bIns="139741" numCol="1" anchor="b" anchorCtr="0" compatLnSpc="1">
            <a:prstTxWarp prst="textNoShape">
              <a:avLst/>
            </a:prstTxWarp>
          </a:bodyPr>
          <a:lstStyle>
            <a:lvl1pPr defTabSz="887057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1481" y="8794593"/>
            <a:ext cx="3207352" cy="500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9741" tIns="139741" rIns="139741" bIns="139741" numCol="1" anchor="b" anchorCtr="0" compatLnSpc="1">
            <a:prstTxWarp prst="textNoShape">
              <a:avLst/>
            </a:prstTxWarp>
          </a:bodyPr>
          <a:lstStyle>
            <a:lvl1pPr algn="r" defTabSz="887057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‹Nr.›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8778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30.xml"/><Relationship Id="rId7" Type="http://schemas.openxmlformats.org/officeDocument/2006/relationships/oleObject" Target="../embeddings/oleObject2.bin"/><Relationship Id="rId2" Type="http://schemas.openxmlformats.org/officeDocument/2006/relationships/tags" Target="../tags/tag2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49.xml"/><Relationship Id="rId7" Type="http://schemas.openxmlformats.org/officeDocument/2006/relationships/oleObject" Target="../embeddings/oleObject11.bin"/><Relationship Id="rId2" Type="http://schemas.openxmlformats.org/officeDocument/2006/relationships/tags" Target="../tags/tag48.xml"/><Relationship Id="rId1" Type="http://schemas.openxmlformats.org/officeDocument/2006/relationships/vmlDrawing" Target="../drawings/vmlDrawing11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1.xml"/><Relationship Id="rId4" Type="http://schemas.openxmlformats.org/officeDocument/2006/relationships/tags" Target="../tags/tag50.xml"/></Relationships>
</file>

<file path=ppt/slideLayouts/_rels/slideLayout100.xml.rels><?xml version="1.0" encoding="UTF-8" standalone="yes"?>
<Relationships xmlns="http://schemas.openxmlformats.org/package/2006/relationships"><Relationship Id="rId8" Type="http://schemas.openxmlformats.org/officeDocument/2006/relationships/tags" Target="../tags/tag413.xml"/><Relationship Id="rId3" Type="http://schemas.openxmlformats.org/officeDocument/2006/relationships/tags" Target="../tags/tag408.xml"/><Relationship Id="rId7" Type="http://schemas.openxmlformats.org/officeDocument/2006/relationships/tags" Target="../tags/tag412.xml"/><Relationship Id="rId2" Type="http://schemas.openxmlformats.org/officeDocument/2006/relationships/tags" Target="../tags/tag407.xml"/><Relationship Id="rId1" Type="http://schemas.openxmlformats.org/officeDocument/2006/relationships/vmlDrawing" Target="../drawings/vmlDrawing94.vml"/><Relationship Id="rId6" Type="http://schemas.openxmlformats.org/officeDocument/2006/relationships/tags" Target="../tags/tag411.xml"/><Relationship Id="rId11" Type="http://schemas.openxmlformats.org/officeDocument/2006/relationships/image" Target="../media/image1.emf"/><Relationship Id="rId5" Type="http://schemas.openxmlformats.org/officeDocument/2006/relationships/tags" Target="../tags/tag410.xml"/><Relationship Id="rId10" Type="http://schemas.openxmlformats.org/officeDocument/2006/relationships/oleObject" Target="../embeddings/oleObject94.bin"/><Relationship Id="rId4" Type="http://schemas.openxmlformats.org/officeDocument/2006/relationships/tags" Target="../tags/tag409.xml"/><Relationship Id="rId9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tags" Target="../tags/tag415.xml"/><Relationship Id="rId2" Type="http://schemas.openxmlformats.org/officeDocument/2006/relationships/tags" Target="../tags/tag414.xml"/><Relationship Id="rId1" Type="http://schemas.openxmlformats.org/officeDocument/2006/relationships/vmlDrawing" Target="../drawings/vmlDrawing9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5.bin"/><Relationship Id="rId4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16.xml"/><Relationship Id="rId1" Type="http://schemas.openxmlformats.org/officeDocument/2006/relationships/vmlDrawing" Target="../drawings/vmlDrawing96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96.bin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17.xml"/><Relationship Id="rId1" Type="http://schemas.openxmlformats.org/officeDocument/2006/relationships/vmlDrawing" Target="../drawings/vmlDrawing9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7.bin"/></Relationships>
</file>

<file path=ppt/slideLayouts/_rels/slideLayout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tags" Target="../tags/tag419.xml"/><Relationship Id="rId7" Type="http://schemas.openxmlformats.org/officeDocument/2006/relationships/image" Target="../media/image5.emf"/><Relationship Id="rId2" Type="http://schemas.openxmlformats.org/officeDocument/2006/relationships/tags" Target="../tags/tag418.xml"/><Relationship Id="rId1" Type="http://schemas.openxmlformats.org/officeDocument/2006/relationships/vmlDrawing" Target="../drawings/vmlDrawing98.vml"/><Relationship Id="rId6" Type="http://schemas.openxmlformats.org/officeDocument/2006/relationships/oleObject" Target="../embeddings/oleObject98.bin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420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42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2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tags" Target="../tags/tag424.xml"/><Relationship Id="rId2" Type="http://schemas.openxmlformats.org/officeDocument/2006/relationships/tags" Target="../tags/tag423.xml"/><Relationship Id="rId1" Type="http://schemas.openxmlformats.org/officeDocument/2006/relationships/vmlDrawing" Target="../drawings/vmlDrawing99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99.bin"/><Relationship Id="rId4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tags" Target="../tags/tag426.xml"/><Relationship Id="rId7" Type="http://schemas.openxmlformats.org/officeDocument/2006/relationships/oleObject" Target="../embeddings/oleObject100.bin"/><Relationship Id="rId2" Type="http://schemas.openxmlformats.org/officeDocument/2006/relationships/tags" Target="../tags/tag425.xml"/><Relationship Id="rId1" Type="http://schemas.openxmlformats.org/officeDocument/2006/relationships/vmlDrawing" Target="../drawings/vmlDrawing100.v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428.xml"/><Relationship Id="rId10" Type="http://schemas.openxmlformats.org/officeDocument/2006/relationships/image" Target="../media/image6.wmf"/><Relationship Id="rId4" Type="http://schemas.openxmlformats.org/officeDocument/2006/relationships/tags" Target="../tags/tag427.xml"/><Relationship Id="rId9" Type="http://schemas.openxmlformats.org/officeDocument/2006/relationships/image" Target="../media/image2.jpe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tags" Target="../tags/tag5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2.xml"/><Relationship Id="rId1" Type="http://schemas.openxmlformats.org/officeDocument/2006/relationships/vmlDrawing" Target="../drawings/vmlDrawing12.v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9" Type="http://schemas.openxmlformats.org/officeDocument/2006/relationships/image" Target="../media/image1.emf"/></Relationships>
</file>

<file path=ppt/slideLayouts/_rels/slideLayout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458.xml"/><Relationship Id="rId7" Type="http://schemas.openxmlformats.org/officeDocument/2006/relationships/oleObject" Target="../embeddings/oleObject102.bin"/><Relationship Id="rId2" Type="http://schemas.openxmlformats.org/officeDocument/2006/relationships/tags" Target="../tags/tag457.xml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2.jpeg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459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tags" Target="../tags/tag461.xml"/><Relationship Id="rId2" Type="http://schemas.openxmlformats.org/officeDocument/2006/relationships/tags" Target="../tags/tag460.xml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3.bin"/><Relationship Id="rId4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62.xml"/><Relationship Id="rId1" Type="http://schemas.openxmlformats.org/officeDocument/2006/relationships/vmlDrawing" Target="../drawings/vmlDrawing10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4.bin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63.xml"/><Relationship Id="rId1" Type="http://schemas.openxmlformats.org/officeDocument/2006/relationships/vmlDrawing" Target="../drawings/vmlDrawing10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5.bin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64.xml"/><Relationship Id="rId1" Type="http://schemas.openxmlformats.org/officeDocument/2006/relationships/vmlDrawing" Target="../drawings/vmlDrawing10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6.bin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tags" Target="../tags/tag466.xml"/><Relationship Id="rId7" Type="http://schemas.openxmlformats.org/officeDocument/2006/relationships/image" Target="../media/image1.emf"/><Relationship Id="rId2" Type="http://schemas.openxmlformats.org/officeDocument/2006/relationships/tags" Target="../tags/tag465.xml"/><Relationship Id="rId1" Type="http://schemas.openxmlformats.org/officeDocument/2006/relationships/vmlDrawing" Target="../drawings/vmlDrawing107.vml"/><Relationship Id="rId6" Type="http://schemas.openxmlformats.org/officeDocument/2006/relationships/oleObject" Target="../embeddings/oleObject107.bin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467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tags" Target="../tags/tag469.xml"/><Relationship Id="rId7" Type="http://schemas.openxmlformats.org/officeDocument/2006/relationships/image" Target="../media/image1.emf"/><Relationship Id="rId2" Type="http://schemas.openxmlformats.org/officeDocument/2006/relationships/tags" Target="../tags/tag468.xml"/><Relationship Id="rId1" Type="http://schemas.openxmlformats.org/officeDocument/2006/relationships/vmlDrawing" Target="../drawings/vmlDrawing108.vml"/><Relationship Id="rId6" Type="http://schemas.openxmlformats.org/officeDocument/2006/relationships/oleObject" Target="../embeddings/oleObject108.bin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470.xml"/></Relationships>
</file>

<file path=ppt/slideLayouts/_rels/slideLayout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472.xml"/><Relationship Id="rId7" Type="http://schemas.openxmlformats.org/officeDocument/2006/relationships/oleObject" Target="../embeddings/oleObject109.bin"/><Relationship Id="rId2" Type="http://schemas.openxmlformats.org/officeDocument/2006/relationships/tags" Target="../tags/tag471.xml"/><Relationship Id="rId1" Type="http://schemas.openxmlformats.org/officeDocument/2006/relationships/vmlDrawing" Target="../drawings/vmlDrawing109.v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474.xml"/><Relationship Id="rId4" Type="http://schemas.openxmlformats.org/officeDocument/2006/relationships/tags" Target="../tags/tag47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tags" Target="../tags/tag476.xml"/><Relationship Id="rId2" Type="http://schemas.openxmlformats.org/officeDocument/2006/relationships/tags" Target="../tags/tag475.xml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0.bin"/><Relationship Id="rId4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tags" Target="../tags/tag478.xml"/><Relationship Id="rId2" Type="http://schemas.openxmlformats.org/officeDocument/2006/relationships/tags" Target="../tags/tag477.xml"/><Relationship Id="rId1" Type="http://schemas.openxmlformats.org/officeDocument/2006/relationships/vmlDrawing" Target="../drawings/vmlDrawing1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1.bin"/><Relationship Id="rId4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2" Type="http://schemas.openxmlformats.org/officeDocument/2006/relationships/tags" Target="../tags/tag57.xml"/><Relationship Id="rId1" Type="http://schemas.openxmlformats.org/officeDocument/2006/relationships/vmlDrawing" Target="../drawings/vmlDrawing13.v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10" Type="http://schemas.openxmlformats.org/officeDocument/2006/relationships/image" Target="../media/image1.emf"/><Relationship Id="rId4" Type="http://schemas.openxmlformats.org/officeDocument/2006/relationships/tags" Target="../tags/tag59.xml"/><Relationship Id="rId9" Type="http://schemas.openxmlformats.org/officeDocument/2006/relationships/oleObject" Target="../embeddings/oleObject13.bin"/></Relationships>
</file>

<file path=ppt/slideLayouts/_rels/slideLayout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480.xml"/><Relationship Id="rId7" Type="http://schemas.openxmlformats.org/officeDocument/2006/relationships/oleObject" Target="../embeddings/oleObject112.bin"/><Relationship Id="rId2" Type="http://schemas.openxmlformats.org/officeDocument/2006/relationships/tags" Target="../tags/tag479.xml"/><Relationship Id="rId1" Type="http://schemas.openxmlformats.org/officeDocument/2006/relationships/vmlDrawing" Target="../drawings/vmlDrawing112.v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482.xml"/><Relationship Id="rId4" Type="http://schemas.openxmlformats.org/officeDocument/2006/relationships/tags" Target="../tags/tag481.xml"/></Relationships>
</file>

<file path=ppt/slideLayouts/_rels/slideLayout1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3.bin"/><Relationship Id="rId3" Type="http://schemas.openxmlformats.org/officeDocument/2006/relationships/tags" Target="../tags/tag484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483.xml"/><Relationship Id="rId1" Type="http://schemas.openxmlformats.org/officeDocument/2006/relationships/vmlDrawing" Target="../drawings/vmlDrawing113.vml"/><Relationship Id="rId6" Type="http://schemas.openxmlformats.org/officeDocument/2006/relationships/tags" Target="../tags/tag487.xml"/><Relationship Id="rId5" Type="http://schemas.openxmlformats.org/officeDocument/2006/relationships/tags" Target="../tags/tag486.xml"/><Relationship Id="rId4" Type="http://schemas.openxmlformats.org/officeDocument/2006/relationships/tags" Target="../tags/tag485.xml"/><Relationship Id="rId9" Type="http://schemas.openxmlformats.org/officeDocument/2006/relationships/image" Target="../media/image1.emf"/></Relationships>
</file>

<file path=ppt/slideLayouts/_rels/slideLayout12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5.xml"/><Relationship Id="rId3" Type="http://schemas.openxmlformats.org/officeDocument/2006/relationships/tags" Target="../tags/tag489.xml"/><Relationship Id="rId7" Type="http://schemas.openxmlformats.org/officeDocument/2006/relationships/tags" Target="../tags/tag493.xml"/><Relationship Id="rId2" Type="http://schemas.openxmlformats.org/officeDocument/2006/relationships/tags" Target="../tags/tag488.xml"/><Relationship Id="rId1" Type="http://schemas.openxmlformats.org/officeDocument/2006/relationships/vmlDrawing" Target="../drawings/vmlDrawing114.vml"/><Relationship Id="rId6" Type="http://schemas.openxmlformats.org/officeDocument/2006/relationships/tags" Target="../tags/tag492.xml"/><Relationship Id="rId5" Type="http://schemas.openxmlformats.org/officeDocument/2006/relationships/tags" Target="../tags/tag491.xml"/><Relationship Id="rId10" Type="http://schemas.openxmlformats.org/officeDocument/2006/relationships/image" Target="../media/image1.emf"/><Relationship Id="rId4" Type="http://schemas.openxmlformats.org/officeDocument/2006/relationships/tags" Target="../tags/tag490.xml"/><Relationship Id="rId9" Type="http://schemas.openxmlformats.org/officeDocument/2006/relationships/oleObject" Target="../embeddings/oleObject114.bin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tags" Target="../tags/tag495.xml"/><Relationship Id="rId7" Type="http://schemas.openxmlformats.org/officeDocument/2006/relationships/image" Target="../media/image1.emf"/><Relationship Id="rId2" Type="http://schemas.openxmlformats.org/officeDocument/2006/relationships/tags" Target="../tags/tag494.xml"/><Relationship Id="rId1" Type="http://schemas.openxmlformats.org/officeDocument/2006/relationships/vmlDrawing" Target="../drawings/vmlDrawing115.vml"/><Relationship Id="rId6" Type="http://schemas.openxmlformats.org/officeDocument/2006/relationships/oleObject" Target="../embeddings/oleObject115.bin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496.xml"/></Relationships>
</file>

<file path=ppt/slideLayouts/_rels/slideLayout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498.xml"/><Relationship Id="rId7" Type="http://schemas.openxmlformats.org/officeDocument/2006/relationships/oleObject" Target="../embeddings/oleObject116.bin"/><Relationship Id="rId2" Type="http://schemas.openxmlformats.org/officeDocument/2006/relationships/tags" Target="../tags/tag497.xml"/><Relationship Id="rId1" Type="http://schemas.openxmlformats.org/officeDocument/2006/relationships/vmlDrawing" Target="../drawings/vmlDrawing116.v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500.xml"/><Relationship Id="rId4" Type="http://schemas.openxmlformats.org/officeDocument/2006/relationships/tags" Target="../tags/tag499.xml"/></Relationships>
</file>

<file path=ppt/slideLayouts/_rels/slideLayout1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7.bin"/><Relationship Id="rId3" Type="http://schemas.openxmlformats.org/officeDocument/2006/relationships/tags" Target="../tags/tag502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501.xml"/><Relationship Id="rId1" Type="http://schemas.openxmlformats.org/officeDocument/2006/relationships/vmlDrawing" Target="../drawings/vmlDrawing117.vml"/><Relationship Id="rId6" Type="http://schemas.openxmlformats.org/officeDocument/2006/relationships/tags" Target="../tags/tag505.xml"/><Relationship Id="rId5" Type="http://schemas.openxmlformats.org/officeDocument/2006/relationships/tags" Target="../tags/tag504.xml"/><Relationship Id="rId4" Type="http://schemas.openxmlformats.org/officeDocument/2006/relationships/tags" Target="../tags/tag503.xml"/><Relationship Id="rId9" Type="http://schemas.openxmlformats.org/officeDocument/2006/relationships/image" Target="../media/image1.emf"/></Relationships>
</file>

<file path=ppt/slideLayouts/_rels/slideLayout12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5.xml"/><Relationship Id="rId3" Type="http://schemas.openxmlformats.org/officeDocument/2006/relationships/tags" Target="../tags/tag507.xml"/><Relationship Id="rId7" Type="http://schemas.openxmlformats.org/officeDocument/2006/relationships/tags" Target="../tags/tag511.xml"/><Relationship Id="rId2" Type="http://schemas.openxmlformats.org/officeDocument/2006/relationships/tags" Target="../tags/tag506.xml"/><Relationship Id="rId1" Type="http://schemas.openxmlformats.org/officeDocument/2006/relationships/vmlDrawing" Target="../drawings/vmlDrawing118.vml"/><Relationship Id="rId6" Type="http://schemas.openxmlformats.org/officeDocument/2006/relationships/tags" Target="../tags/tag510.xml"/><Relationship Id="rId5" Type="http://schemas.openxmlformats.org/officeDocument/2006/relationships/tags" Target="../tags/tag509.xml"/><Relationship Id="rId10" Type="http://schemas.openxmlformats.org/officeDocument/2006/relationships/image" Target="../media/image1.emf"/><Relationship Id="rId4" Type="http://schemas.openxmlformats.org/officeDocument/2006/relationships/tags" Target="../tags/tag508.xml"/><Relationship Id="rId9" Type="http://schemas.openxmlformats.org/officeDocument/2006/relationships/oleObject" Target="../embeddings/oleObject118.bin"/></Relationships>
</file>

<file path=ppt/slideLayouts/_rels/slideLayout1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9.bin"/><Relationship Id="rId3" Type="http://schemas.openxmlformats.org/officeDocument/2006/relationships/tags" Target="../tags/tag513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512.xml"/><Relationship Id="rId1" Type="http://schemas.openxmlformats.org/officeDocument/2006/relationships/vmlDrawing" Target="../drawings/vmlDrawing119.vml"/><Relationship Id="rId6" Type="http://schemas.openxmlformats.org/officeDocument/2006/relationships/tags" Target="../tags/tag516.xml"/><Relationship Id="rId5" Type="http://schemas.openxmlformats.org/officeDocument/2006/relationships/tags" Target="../tags/tag515.xml"/><Relationship Id="rId4" Type="http://schemas.openxmlformats.org/officeDocument/2006/relationships/tags" Target="../tags/tag514.xml"/><Relationship Id="rId9" Type="http://schemas.openxmlformats.org/officeDocument/2006/relationships/image" Target="../media/image1.emf"/></Relationships>
</file>

<file path=ppt/slideLayouts/_rels/slideLayout128.xml.rels><?xml version="1.0" encoding="UTF-8" standalone="yes"?>
<Relationships xmlns="http://schemas.openxmlformats.org/package/2006/relationships"><Relationship Id="rId8" Type="http://schemas.openxmlformats.org/officeDocument/2006/relationships/tags" Target="../tags/tag523.xml"/><Relationship Id="rId3" Type="http://schemas.openxmlformats.org/officeDocument/2006/relationships/tags" Target="../tags/tag518.xml"/><Relationship Id="rId7" Type="http://schemas.openxmlformats.org/officeDocument/2006/relationships/tags" Target="../tags/tag522.xml"/><Relationship Id="rId2" Type="http://schemas.openxmlformats.org/officeDocument/2006/relationships/tags" Target="../tags/tag517.xml"/><Relationship Id="rId1" Type="http://schemas.openxmlformats.org/officeDocument/2006/relationships/vmlDrawing" Target="../drawings/vmlDrawing120.vml"/><Relationship Id="rId6" Type="http://schemas.openxmlformats.org/officeDocument/2006/relationships/tags" Target="../tags/tag521.xml"/><Relationship Id="rId11" Type="http://schemas.openxmlformats.org/officeDocument/2006/relationships/image" Target="../media/image1.emf"/><Relationship Id="rId5" Type="http://schemas.openxmlformats.org/officeDocument/2006/relationships/tags" Target="../tags/tag520.xml"/><Relationship Id="rId10" Type="http://schemas.openxmlformats.org/officeDocument/2006/relationships/oleObject" Target="../embeddings/oleObject120.bin"/><Relationship Id="rId4" Type="http://schemas.openxmlformats.org/officeDocument/2006/relationships/tags" Target="../tags/tag519.xml"/><Relationship Id="rId9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tags" Target="../tags/tag525.xml"/><Relationship Id="rId2" Type="http://schemas.openxmlformats.org/officeDocument/2006/relationships/tags" Target="../tags/tag524.xml"/><Relationship Id="rId1" Type="http://schemas.openxmlformats.org/officeDocument/2006/relationships/vmlDrawing" Target="../drawings/vmlDrawing1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1.bin"/><Relationship Id="rId4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7" Type="http://schemas.openxmlformats.org/officeDocument/2006/relationships/image" Target="../media/image1.emf"/><Relationship Id="rId2" Type="http://schemas.openxmlformats.org/officeDocument/2006/relationships/tags" Target="../tags/tag63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5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526.xml"/><Relationship Id="rId1" Type="http://schemas.openxmlformats.org/officeDocument/2006/relationships/vmlDrawing" Target="../drawings/vmlDrawing122.vml"/><Relationship Id="rId6" Type="http://schemas.openxmlformats.org/officeDocument/2006/relationships/image" Target="../media/image6.wmf"/><Relationship Id="rId5" Type="http://schemas.openxmlformats.org/officeDocument/2006/relationships/image" Target="../media/image4.emf"/><Relationship Id="rId4" Type="http://schemas.openxmlformats.org/officeDocument/2006/relationships/oleObject" Target="../embeddings/oleObject122.bin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527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528.xml"/><Relationship Id="rId1" Type="http://schemas.openxmlformats.org/officeDocument/2006/relationships/vmlDrawing" Target="../drawings/vmlDrawing123.vml"/><Relationship Id="rId6" Type="http://schemas.openxmlformats.org/officeDocument/2006/relationships/image" Target="../media/image6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3.bin"/></Relationships>
</file>

<file path=ppt/slideLayouts/_rels/slideLayout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tags" Target="../tags/tag530.xml"/><Relationship Id="rId7" Type="http://schemas.openxmlformats.org/officeDocument/2006/relationships/oleObject" Target="../embeddings/oleObject124.bin"/><Relationship Id="rId2" Type="http://schemas.openxmlformats.org/officeDocument/2006/relationships/tags" Target="../tags/tag529.xml"/><Relationship Id="rId1" Type="http://schemas.openxmlformats.org/officeDocument/2006/relationships/vmlDrawing" Target="../drawings/vmlDrawing124.v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532.xml"/><Relationship Id="rId10" Type="http://schemas.openxmlformats.org/officeDocument/2006/relationships/image" Target="../media/image6.wmf"/><Relationship Id="rId4" Type="http://schemas.openxmlformats.org/officeDocument/2006/relationships/tags" Target="../tags/tag531.xml"/><Relationship Id="rId9" Type="http://schemas.openxmlformats.org/officeDocument/2006/relationships/image" Target="../media/image12.jpe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533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535.xml"/><Relationship Id="rId1" Type="http://schemas.openxmlformats.org/officeDocument/2006/relationships/tags" Target="../tags/tag534.xml"/><Relationship Id="rId4" Type="http://schemas.openxmlformats.org/officeDocument/2006/relationships/image" Target="../media/image6.wmf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536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537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538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67.xml"/><Relationship Id="rId7" Type="http://schemas.openxmlformats.org/officeDocument/2006/relationships/oleObject" Target="../embeddings/oleObject15.bin"/><Relationship Id="rId2" Type="http://schemas.openxmlformats.org/officeDocument/2006/relationships/tags" Target="../tags/tag66.xml"/><Relationship Id="rId1" Type="http://schemas.openxmlformats.org/officeDocument/2006/relationships/vmlDrawing" Target="../drawings/vmlDrawing15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539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540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541.xml"/><Relationship Id="rId4" Type="http://schemas.openxmlformats.org/officeDocument/2006/relationships/image" Target="../media/image6.wmf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tags" Target="../tags/tag543.xml"/><Relationship Id="rId2" Type="http://schemas.openxmlformats.org/officeDocument/2006/relationships/tags" Target="../tags/tag542.xml"/><Relationship Id="rId1" Type="http://schemas.openxmlformats.org/officeDocument/2006/relationships/customXml" Target="../../customXml/item1.xml"/><Relationship Id="rId5" Type="http://schemas.openxmlformats.org/officeDocument/2006/relationships/image" Target="../media/image6.wmf"/><Relationship Id="rId4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573.xml"/><Relationship Id="rId7" Type="http://schemas.openxmlformats.org/officeDocument/2006/relationships/oleObject" Target="../embeddings/oleObject126.bin"/><Relationship Id="rId2" Type="http://schemas.openxmlformats.org/officeDocument/2006/relationships/tags" Target="../tags/tag572.xml"/><Relationship Id="rId1" Type="http://schemas.openxmlformats.org/officeDocument/2006/relationships/vmlDrawing" Target="../drawings/vmlDrawing126.vml"/><Relationship Id="rId6" Type="http://schemas.openxmlformats.org/officeDocument/2006/relationships/image" Target="../media/image2.jpeg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57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tags" Target="../tags/tag576.xml"/><Relationship Id="rId2" Type="http://schemas.openxmlformats.org/officeDocument/2006/relationships/tags" Target="../tags/tag575.xml"/><Relationship Id="rId1" Type="http://schemas.openxmlformats.org/officeDocument/2006/relationships/vmlDrawing" Target="../drawings/vmlDrawing12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7.bin"/><Relationship Id="rId4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577.xml"/><Relationship Id="rId1" Type="http://schemas.openxmlformats.org/officeDocument/2006/relationships/vmlDrawing" Target="../drawings/vmlDrawing12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8.bin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578.xml"/><Relationship Id="rId1" Type="http://schemas.openxmlformats.org/officeDocument/2006/relationships/vmlDrawing" Target="../drawings/vmlDrawing12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9.bin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579.xml"/><Relationship Id="rId1" Type="http://schemas.openxmlformats.org/officeDocument/2006/relationships/vmlDrawing" Target="../drawings/vmlDrawing13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0.bin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tags" Target="../tags/tag581.xml"/><Relationship Id="rId7" Type="http://schemas.openxmlformats.org/officeDocument/2006/relationships/image" Target="../media/image1.emf"/><Relationship Id="rId2" Type="http://schemas.openxmlformats.org/officeDocument/2006/relationships/tags" Target="../tags/tag580.xml"/><Relationship Id="rId1" Type="http://schemas.openxmlformats.org/officeDocument/2006/relationships/vmlDrawing" Target="../drawings/vmlDrawing131.vml"/><Relationship Id="rId6" Type="http://schemas.openxmlformats.org/officeDocument/2006/relationships/oleObject" Target="../embeddings/oleObject131.bin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58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tags" Target="../tags/tag7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0.xml"/><Relationship Id="rId1" Type="http://schemas.openxmlformats.org/officeDocument/2006/relationships/vmlDrawing" Target="../drawings/vmlDrawing16.v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9" Type="http://schemas.openxmlformats.org/officeDocument/2006/relationships/image" Target="../media/image1.emf"/></Relationships>
</file>

<file path=ppt/slideLayouts/_rels/slideLayout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584.xml"/><Relationship Id="rId7" Type="http://schemas.openxmlformats.org/officeDocument/2006/relationships/oleObject" Target="../embeddings/oleObject132.bin"/><Relationship Id="rId2" Type="http://schemas.openxmlformats.org/officeDocument/2006/relationships/tags" Target="../tags/tag583.xml"/><Relationship Id="rId1" Type="http://schemas.openxmlformats.org/officeDocument/2006/relationships/vmlDrawing" Target="../drawings/vmlDrawing132.v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586.xml"/><Relationship Id="rId4" Type="http://schemas.openxmlformats.org/officeDocument/2006/relationships/tags" Target="../tags/tag585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tags" Target="../tags/tag588.xml"/><Relationship Id="rId2" Type="http://schemas.openxmlformats.org/officeDocument/2006/relationships/tags" Target="../tags/tag587.xml"/><Relationship Id="rId1" Type="http://schemas.openxmlformats.org/officeDocument/2006/relationships/vmlDrawing" Target="../drawings/vmlDrawing13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3.bin"/><Relationship Id="rId4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tags" Target="../tags/tag590.xml"/><Relationship Id="rId2" Type="http://schemas.openxmlformats.org/officeDocument/2006/relationships/tags" Target="../tags/tag589.xml"/><Relationship Id="rId1" Type="http://schemas.openxmlformats.org/officeDocument/2006/relationships/vmlDrawing" Target="../drawings/vmlDrawing13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4.bin"/><Relationship Id="rId4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592.xml"/><Relationship Id="rId7" Type="http://schemas.openxmlformats.org/officeDocument/2006/relationships/oleObject" Target="../embeddings/oleObject135.bin"/><Relationship Id="rId2" Type="http://schemas.openxmlformats.org/officeDocument/2006/relationships/tags" Target="../tags/tag591.xml"/><Relationship Id="rId1" Type="http://schemas.openxmlformats.org/officeDocument/2006/relationships/vmlDrawing" Target="../drawings/vmlDrawing135.v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594.xml"/><Relationship Id="rId4" Type="http://schemas.openxmlformats.org/officeDocument/2006/relationships/tags" Target="../tags/tag593.xml"/></Relationships>
</file>

<file path=ppt/slideLayouts/_rels/slideLayout1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6.bin"/><Relationship Id="rId3" Type="http://schemas.openxmlformats.org/officeDocument/2006/relationships/tags" Target="../tags/tag596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595.xml"/><Relationship Id="rId1" Type="http://schemas.openxmlformats.org/officeDocument/2006/relationships/vmlDrawing" Target="../drawings/vmlDrawing136.vml"/><Relationship Id="rId6" Type="http://schemas.openxmlformats.org/officeDocument/2006/relationships/tags" Target="../tags/tag599.xml"/><Relationship Id="rId5" Type="http://schemas.openxmlformats.org/officeDocument/2006/relationships/tags" Target="../tags/tag598.xml"/><Relationship Id="rId4" Type="http://schemas.openxmlformats.org/officeDocument/2006/relationships/tags" Target="../tags/tag597.xml"/><Relationship Id="rId9" Type="http://schemas.openxmlformats.org/officeDocument/2006/relationships/image" Target="../media/image1.emf"/></Relationships>
</file>

<file path=ppt/slideLayouts/_rels/slideLayout15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6.xml"/><Relationship Id="rId3" Type="http://schemas.openxmlformats.org/officeDocument/2006/relationships/tags" Target="../tags/tag601.xml"/><Relationship Id="rId7" Type="http://schemas.openxmlformats.org/officeDocument/2006/relationships/tags" Target="../tags/tag605.xml"/><Relationship Id="rId2" Type="http://schemas.openxmlformats.org/officeDocument/2006/relationships/tags" Target="../tags/tag600.xml"/><Relationship Id="rId1" Type="http://schemas.openxmlformats.org/officeDocument/2006/relationships/vmlDrawing" Target="../drawings/vmlDrawing137.vml"/><Relationship Id="rId6" Type="http://schemas.openxmlformats.org/officeDocument/2006/relationships/tags" Target="../tags/tag604.xml"/><Relationship Id="rId5" Type="http://schemas.openxmlformats.org/officeDocument/2006/relationships/tags" Target="../tags/tag603.xml"/><Relationship Id="rId10" Type="http://schemas.openxmlformats.org/officeDocument/2006/relationships/image" Target="../media/image1.emf"/><Relationship Id="rId4" Type="http://schemas.openxmlformats.org/officeDocument/2006/relationships/tags" Target="../tags/tag602.xml"/><Relationship Id="rId9" Type="http://schemas.openxmlformats.org/officeDocument/2006/relationships/oleObject" Target="../embeddings/oleObject137.bin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tags" Target="../tags/tag607.xml"/><Relationship Id="rId7" Type="http://schemas.openxmlformats.org/officeDocument/2006/relationships/image" Target="../media/image1.emf"/><Relationship Id="rId2" Type="http://schemas.openxmlformats.org/officeDocument/2006/relationships/tags" Target="../tags/tag606.xml"/><Relationship Id="rId1" Type="http://schemas.openxmlformats.org/officeDocument/2006/relationships/vmlDrawing" Target="../drawings/vmlDrawing138.vml"/><Relationship Id="rId6" Type="http://schemas.openxmlformats.org/officeDocument/2006/relationships/oleObject" Target="../embeddings/oleObject138.bin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608.xml"/></Relationships>
</file>

<file path=ppt/slideLayouts/_rels/slideLayout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610.xml"/><Relationship Id="rId7" Type="http://schemas.openxmlformats.org/officeDocument/2006/relationships/oleObject" Target="../embeddings/oleObject139.bin"/><Relationship Id="rId2" Type="http://schemas.openxmlformats.org/officeDocument/2006/relationships/tags" Target="../tags/tag609.xml"/><Relationship Id="rId1" Type="http://schemas.openxmlformats.org/officeDocument/2006/relationships/vmlDrawing" Target="../drawings/vmlDrawing139.v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612.xml"/><Relationship Id="rId4" Type="http://schemas.openxmlformats.org/officeDocument/2006/relationships/tags" Target="../tags/tag611.xml"/></Relationships>
</file>

<file path=ppt/slideLayouts/_rels/slideLayout1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0.bin"/><Relationship Id="rId3" Type="http://schemas.openxmlformats.org/officeDocument/2006/relationships/tags" Target="../tags/tag614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613.xml"/><Relationship Id="rId1" Type="http://schemas.openxmlformats.org/officeDocument/2006/relationships/vmlDrawing" Target="../drawings/vmlDrawing140.vml"/><Relationship Id="rId6" Type="http://schemas.openxmlformats.org/officeDocument/2006/relationships/tags" Target="../tags/tag617.xml"/><Relationship Id="rId5" Type="http://schemas.openxmlformats.org/officeDocument/2006/relationships/tags" Target="../tags/tag616.xml"/><Relationship Id="rId4" Type="http://schemas.openxmlformats.org/officeDocument/2006/relationships/tags" Target="../tags/tag615.xml"/><Relationship Id="rId9" Type="http://schemas.openxmlformats.org/officeDocument/2006/relationships/image" Target="../media/image1.emf"/></Relationships>
</file>

<file path=ppt/slideLayouts/_rels/slideLayout15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6.xml"/><Relationship Id="rId3" Type="http://schemas.openxmlformats.org/officeDocument/2006/relationships/tags" Target="../tags/tag619.xml"/><Relationship Id="rId7" Type="http://schemas.openxmlformats.org/officeDocument/2006/relationships/tags" Target="../tags/tag623.xml"/><Relationship Id="rId2" Type="http://schemas.openxmlformats.org/officeDocument/2006/relationships/tags" Target="../tags/tag618.xml"/><Relationship Id="rId1" Type="http://schemas.openxmlformats.org/officeDocument/2006/relationships/vmlDrawing" Target="../drawings/vmlDrawing141.vml"/><Relationship Id="rId6" Type="http://schemas.openxmlformats.org/officeDocument/2006/relationships/tags" Target="../tags/tag622.xml"/><Relationship Id="rId5" Type="http://schemas.openxmlformats.org/officeDocument/2006/relationships/tags" Target="../tags/tag621.xml"/><Relationship Id="rId10" Type="http://schemas.openxmlformats.org/officeDocument/2006/relationships/image" Target="../media/image1.emf"/><Relationship Id="rId4" Type="http://schemas.openxmlformats.org/officeDocument/2006/relationships/tags" Target="../tags/tag620.xml"/><Relationship Id="rId9" Type="http://schemas.openxmlformats.org/officeDocument/2006/relationships/oleObject" Target="../embeddings/oleObject141.bin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2" Type="http://schemas.openxmlformats.org/officeDocument/2006/relationships/tags" Target="../tags/tag75.xml"/><Relationship Id="rId1" Type="http://schemas.openxmlformats.org/officeDocument/2006/relationships/vmlDrawing" Target="../drawings/vmlDrawing17.v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10" Type="http://schemas.openxmlformats.org/officeDocument/2006/relationships/image" Target="../media/image1.emf"/><Relationship Id="rId4" Type="http://schemas.openxmlformats.org/officeDocument/2006/relationships/tags" Target="../tags/tag77.xml"/><Relationship Id="rId9" Type="http://schemas.openxmlformats.org/officeDocument/2006/relationships/oleObject" Target="../embeddings/oleObject17.bin"/></Relationships>
</file>

<file path=ppt/slideLayouts/_rels/slideLayout1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2.bin"/><Relationship Id="rId3" Type="http://schemas.openxmlformats.org/officeDocument/2006/relationships/tags" Target="../tags/tag625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624.xml"/><Relationship Id="rId1" Type="http://schemas.openxmlformats.org/officeDocument/2006/relationships/vmlDrawing" Target="../drawings/vmlDrawing142.vml"/><Relationship Id="rId6" Type="http://schemas.openxmlformats.org/officeDocument/2006/relationships/tags" Target="../tags/tag628.xml"/><Relationship Id="rId5" Type="http://schemas.openxmlformats.org/officeDocument/2006/relationships/tags" Target="../tags/tag627.xml"/><Relationship Id="rId4" Type="http://schemas.openxmlformats.org/officeDocument/2006/relationships/tags" Target="../tags/tag626.xml"/><Relationship Id="rId9" Type="http://schemas.openxmlformats.org/officeDocument/2006/relationships/image" Target="../media/image1.emf"/></Relationships>
</file>

<file path=ppt/slideLayouts/_rels/slideLayout161.xml.rels><?xml version="1.0" encoding="UTF-8" standalone="yes"?>
<Relationships xmlns="http://schemas.openxmlformats.org/package/2006/relationships"><Relationship Id="rId8" Type="http://schemas.openxmlformats.org/officeDocument/2006/relationships/tags" Target="../tags/tag635.xml"/><Relationship Id="rId3" Type="http://schemas.openxmlformats.org/officeDocument/2006/relationships/tags" Target="../tags/tag630.xml"/><Relationship Id="rId7" Type="http://schemas.openxmlformats.org/officeDocument/2006/relationships/tags" Target="../tags/tag634.xml"/><Relationship Id="rId2" Type="http://schemas.openxmlformats.org/officeDocument/2006/relationships/tags" Target="../tags/tag629.xml"/><Relationship Id="rId1" Type="http://schemas.openxmlformats.org/officeDocument/2006/relationships/vmlDrawing" Target="../drawings/vmlDrawing143.vml"/><Relationship Id="rId6" Type="http://schemas.openxmlformats.org/officeDocument/2006/relationships/tags" Target="../tags/tag633.xml"/><Relationship Id="rId11" Type="http://schemas.openxmlformats.org/officeDocument/2006/relationships/image" Target="../media/image1.emf"/><Relationship Id="rId5" Type="http://schemas.openxmlformats.org/officeDocument/2006/relationships/tags" Target="../tags/tag632.xml"/><Relationship Id="rId10" Type="http://schemas.openxmlformats.org/officeDocument/2006/relationships/oleObject" Target="../embeddings/oleObject143.bin"/><Relationship Id="rId4" Type="http://schemas.openxmlformats.org/officeDocument/2006/relationships/tags" Target="../tags/tag631.xml"/><Relationship Id="rId9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tags" Target="../tags/tag637.xml"/><Relationship Id="rId2" Type="http://schemas.openxmlformats.org/officeDocument/2006/relationships/tags" Target="../tags/tag636.xml"/><Relationship Id="rId1" Type="http://schemas.openxmlformats.org/officeDocument/2006/relationships/vmlDrawing" Target="../drawings/vmlDrawing14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4.bin"/><Relationship Id="rId4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638.xml"/><Relationship Id="rId1" Type="http://schemas.openxmlformats.org/officeDocument/2006/relationships/vmlDrawing" Target="../drawings/vmlDrawing145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45.bin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639.xml"/><Relationship Id="rId1" Type="http://schemas.openxmlformats.org/officeDocument/2006/relationships/vmlDrawing" Target="../drawings/vmlDrawing14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6.bin"/></Relationships>
</file>

<file path=ppt/slideLayouts/_rels/slideLayout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tags" Target="../tags/tag641.xml"/><Relationship Id="rId7" Type="http://schemas.openxmlformats.org/officeDocument/2006/relationships/image" Target="../media/image5.emf"/><Relationship Id="rId2" Type="http://schemas.openxmlformats.org/officeDocument/2006/relationships/tags" Target="../tags/tag640.xml"/><Relationship Id="rId1" Type="http://schemas.openxmlformats.org/officeDocument/2006/relationships/vmlDrawing" Target="../drawings/vmlDrawing147.vml"/><Relationship Id="rId6" Type="http://schemas.openxmlformats.org/officeDocument/2006/relationships/oleObject" Target="../embeddings/oleObject147.bin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64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643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644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tags" Target="../tags/tag646.xml"/><Relationship Id="rId2" Type="http://schemas.openxmlformats.org/officeDocument/2006/relationships/tags" Target="../tags/tag645.xml"/><Relationship Id="rId1" Type="http://schemas.openxmlformats.org/officeDocument/2006/relationships/vmlDrawing" Target="../drawings/vmlDrawing148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48.bin"/><Relationship Id="rId4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tags" Target="../tags/tag8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1.xml"/><Relationship Id="rId1" Type="http://schemas.openxmlformats.org/officeDocument/2006/relationships/vmlDrawing" Target="../drawings/vmlDrawing18.v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9" Type="http://schemas.openxmlformats.org/officeDocument/2006/relationships/image" Target="../media/image1.emf"/></Relationships>
</file>

<file path=ppt/slideLayouts/_rels/slideLayout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tags" Target="../tags/tag648.xml"/><Relationship Id="rId7" Type="http://schemas.openxmlformats.org/officeDocument/2006/relationships/oleObject" Target="../embeddings/oleObject149.bin"/><Relationship Id="rId2" Type="http://schemas.openxmlformats.org/officeDocument/2006/relationships/tags" Target="../tags/tag647.xml"/><Relationship Id="rId1" Type="http://schemas.openxmlformats.org/officeDocument/2006/relationships/vmlDrawing" Target="../drawings/vmlDrawing149.v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650.xml"/><Relationship Id="rId10" Type="http://schemas.openxmlformats.org/officeDocument/2006/relationships/image" Target="../media/image6.wmf"/><Relationship Id="rId4" Type="http://schemas.openxmlformats.org/officeDocument/2006/relationships/tags" Target="../tags/tag649.xml"/><Relationship Id="rId9" Type="http://schemas.openxmlformats.org/officeDocument/2006/relationships/image" Target="../media/image2.jpeg"/></Relationships>
</file>

<file path=ppt/slideLayouts/_rels/slideLayout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680.xml"/><Relationship Id="rId7" Type="http://schemas.openxmlformats.org/officeDocument/2006/relationships/oleObject" Target="../embeddings/oleObject151.bin"/><Relationship Id="rId2" Type="http://schemas.openxmlformats.org/officeDocument/2006/relationships/tags" Target="../tags/tag679.xml"/><Relationship Id="rId1" Type="http://schemas.openxmlformats.org/officeDocument/2006/relationships/vmlDrawing" Target="../drawings/vmlDrawing151.vml"/><Relationship Id="rId6" Type="http://schemas.openxmlformats.org/officeDocument/2006/relationships/image" Target="../media/image2.jpeg"/><Relationship Id="rId5" Type="http://schemas.openxmlformats.org/officeDocument/2006/relationships/slideMaster" Target="../slideMasters/slideMaster7.xml"/><Relationship Id="rId4" Type="http://schemas.openxmlformats.org/officeDocument/2006/relationships/tags" Target="../tags/tag681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tags" Target="../tags/tag683.xml"/><Relationship Id="rId2" Type="http://schemas.openxmlformats.org/officeDocument/2006/relationships/tags" Target="../tags/tag682.xml"/><Relationship Id="rId1" Type="http://schemas.openxmlformats.org/officeDocument/2006/relationships/vmlDrawing" Target="../drawings/vmlDrawing15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2.bin"/><Relationship Id="rId4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684.xml"/><Relationship Id="rId1" Type="http://schemas.openxmlformats.org/officeDocument/2006/relationships/vmlDrawing" Target="../drawings/vmlDrawing15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3.bin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685.xml"/><Relationship Id="rId1" Type="http://schemas.openxmlformats.org/officeDocument/2006/relationships/vmlDrawing" Target="../drawings/vmlDrawing15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4.bin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686.xml"/><Relationship Id="rId1" Type="http://schemas.openxmlformats.org/officeDocument/2006/relationships/vmlDrawing" Target="../drawings/vmlDrawing15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5.bin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tags" Target="../tags/tag688.xml"/><Relationship Id="rId7" Type="http://schemas.openxmlformats.org/officeDocument/2006/relationships/image" Target="../media/image1.emf"/><Relationship Id="rId2" Type="http://schemas.openxmlformats.org/officeDocument/2006/relationships/tags" Target="../tags/tag687.xml"/><Relationship Id="rId1" Type="http://schemas.openxmlformats.org/officeDocument/2006/relationships/vmlDrawing" Target="../drawings/vmlDrawing156.vml"/><Relationship Id="rId6" Type="http://schemas.openxmlformats.org/officeDocument/2006/relationships/oleObject" Target="../embeddings/oleObject156.bin"/><Relationship Id="rId5" Type="http://schemas.openxmlformats.org/officeDocument/2006/relationships/slideMaster" Target="../slideMasters/slideMaster7.xml"/><Relationship Id="rId4" Type="http://schemas.openxmlformats.org/officeDocument/2006/relationships/tags" Target="../tags/tag689.xml"/></Relationships>
</file>

<file path=ppt/slideLayouts/_rels/slideLayout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691.xml"/><Relationship Id="rId7" Type="http://schemas.openxmlformats.org/officeDocument/2006/relationships/oleObject" Target="../embeddings/oleObject157.bin"/><Relationship Id="rId2" Type="http://schemas.openxmlformats.org/officeDocument/2006/relationships/tags" Target="../tags/tag690.xml"/><Relationship Id="rId1" Type="http://schemas.openxmlformats.org/officeDocument/2006/relationships/vmlDrawing" Target="../drawings/vmlDrawing157.v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693.xml"/><Relationship Id="rId4" Type="http://schemas.openxmlformats.org/officeDocument/2006/relationships/tags" Target="../tags/tag692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tags" Target="../tags/tag695.xml"/><Relationship Id="rId2" Type="http://schemas.openxmlformats.org/officeDocument/2006/relationships/tags" Target="../tags/tag694.xml"/><Relationship Id="rId1" Type="http://schemas.openxmlformats.org/officeDocument/2006/relationships/vmlDrawing" Target="../drawings/vmlDrawing15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8.bin"/><Relationship Id="rId4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tags" Target="../tags/tag697.xml"/><Relationship Id="rId2" Type="http://schemas.openxmlformats.org/officeDocument/2006/relationships/tags" Target="../tags/tag696.xml"/><Relationship Id="rId1" Type="http://schemas.openxmlformats.org/officeDocument/2006/relationships/vmlDrawing" Target="../drawings/vmlDrawing15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9.bin"/><Relationship Id="rId4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2" Type="http://schemas.openxmlformats.org/officeDocument/2006/relationships/tags" Target="../tags/tag86.xml"/><Relationship Id="rId1" Type="http://schemas.openxmlformats.org/officeDocument/2006/relationships/vmlDrawing" Target="../drawings/vmlDrawing19.vml"/><Relationship Id="rId6" Type="http://schemas.openxmlformats.org/officeDocument/2006/relationships/tags" Target="../tags/tag90.xml"/><Relationship Id="rId11" Type="http://schemas.openxmlformats.org/officeDocument/2006/relationships/image" Target="../media/image1.emf"/><Relationship Id="rId5" Type="http://schemas.openxmlformats.org/officeDocument/2006/relationships/tags" Target="../tags/tag89.xml"/><Relationship Id="rId10" Type="http://schemas.openxmlformats.org/officeDocument/2006/relationships/oleObject" Target="../embeddings/oleObject19.bin"/><Relationship Id="rId4" Type="http://schemas.openxmlformats.org/officeDocument/2006/relationships/tags" Target="../tags/tag88.xml"/><Relationship Id="rId9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699.xml"/><Relationship Id="rId7" Type="http://schemas.openxmlformats.org/officeDocument/2006/relationships/oleObject" Target="../embeddings/oleObject160.bin"/><Relationship Id="rId2" Type="http://schemas.openxmlformats.org/officeDocument/2006/relationships/tags" Target="../tags/tag698.xml"/><Relationship Id="rId1" Type="http://schemas.openxmlformats.org/officeDocument/2006/relationships/vmlDrawing" Target="../drawings/vmlDrawing160.v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701.xml"/><Relationship Id="rId4" Type="http://schemas.openxmlformats.org/officeDocument/2006/relationships/tags" Target="../tags/tag700.xml"/></Relationships>
</file>

<file path=ppt/slideLayouts/_rels/slideLayout1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1.bin"/><Relationship Id="rId3" Type="http://schemas.openxmlformats.org/officeDocument/2006/relationships/tags" Target="../tags/tag703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702.xml"/><Relationship Id="rId1" Type="http://schemas.openxmlformats.org/officeDocument/2006/relationships/vmlDrawing" Target="../drawings/vmlDrawing161.vml"/><Relationship Id="rId6" Type="http://schemas.openxmlformats.org/officeDocument/2006/relationships/tags" Target="../tags/tag706.xml"/><Relationship Id="rId5" Type="http://schemas.openxmlformats.org/officeDocument/2006/relationships/tags" Target="../tags/tag705.xml"/><Relationship Id="rId4" Type="http://schemas.openxmlformats.org/officeDocument/2006/relationships/tags" Target="../tags/tag704.xml"/><Relationship Id="rId9" Type="http://schemas.openxmlformats.org/officeDocument/2006/relationships/image" Target="../media/image1.emf"/></Relationships>
</file>

<file path=ppt/slideLayouts/_rels/slideLayout18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7.xml"/><Relationship Id="rId3" Type="http://schemas.openxmlformats.org/officeDocument/2006/relationships/tags" Target="../tags/tag708.xml"/><Relationship Id="rId7" Type="http://schemas.openxmlformats.org/officeDocument/2006/relationships/tags" Target="../tags/tag712.xml"/><Relationship Id="rId2" Type="http://schemas.openxmlformats.org/officeDocument/2006/relationships/tags" Target="../tags/tag707.xml"/><Relationship Id="rId1" Type="http://schemas.openxmlformats.org/officeDocument/2006/relationships/vmlDrawing" Target="../drawings/vmlDrawing162.vml"/><Relationship Id="rId6" Type="http://schemas.openxmlformats.org/officeDocument/2006/relationships/tags" Target="../tags/tag711.xml"/><Relationship Id="rId5" Type="http://schemas.openxmlformats.org/officeDocument/2006/relationships/tags" Target="../tags/tag710.xml"/><Relationship Id="rId10" Type="http://schemas.openxmlformats.org/officeDocument/2006/relationships/image" Target="../media/image1.emf"/><Relationship Id="rId4" Type="http://schemas.openxmlformats.org/officeDocument/2006/relationships/tags" Target="../tags/tag709.xml"/><Relationship Id="rId9" Type="http://schemas.openxmlformats.org/officeDocument/2006/relationships/oleObject" Target="../embeddings/oleObject162.bin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tags" Target="../tags/tag714.xml"/><Relationship Id="rId7" Type="http://schemas.openxmlformats.org/officeDocument/2006/relationships/image" Target="../media/image1.emf"/><Relationship Id="rId2" Type="http://schemas.openxmlformats.org/officeDocument/2006/relationships/tags" Target="../tags/tag713.xml"/><Relationship Id="rId1" Type="http://schemas.openxmlformats.org/officeDocument/2006/relationships/vmlDrawing" Target="../drawings/vmlDrawing163.vml"/><Relationship Id="rId6" Type="http://schemas.openxmlformats.org/officeDocument/2006/relationships/oleObject" Target="../embeddings/oleObject163.bin"/><Relationship Id="rId5" Type="http://schemas.openxmlformats.org/officeDocument/2006/relationships/slideMaster" Target="../slideMasters/slideMaster7.xml"/><Relationship Id="rId4" Type="http://schemas.openxmlformats.org/officeDocument/2006/relationships/tags" Target="../tags/tag715.xml"/></Relationships>
</file>

<file path=ppt/slideLayouts/_rels/slideLayout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717.xml"/><Relationship Id="rId7" Type="http://schemas.openxmlformats.org/officeDocument/2006/relationships/oleObject" Target="../embeddings/oleObject164.bin"/><Relationship Id="rId2" Type="http://schemas.openxmlformats.org/officeDocument/2006/relationships/tags" Target="../tags/tag716.xml"/><Relationship Id="rId1" Type="http://schemas.openxmlformats.org/officeDocument/2006/relationships/vmlDrawing" Target="../drawings/vmlDrawing164.v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719.xml"/><Relationship Id="rId4" Type="http://schemas.openxmlformats.org/officeDocument/2006/relationships/tags" Target="../tags/tag718.xml"/></Relationships>
</file>

<file path=ppt/slideLayouts/_rels/slideLayout1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5.bin"/><Relationship Id="rId3" Type="http://schemas.openxmlformats.org/officeDocument/2006/relationships/tags" Target="../tags/tag721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720.xml"/><Relationship Id="rId1" Type="http://schemas.openxmlformats.org/officeDocument/2006/relationships/vmlDrawing" Target="../drawings/vmlDrawing165.vml"/><Relationship Id="rId6" Type="http://schemas.openxmlformats.org/officeDocument/2006/relationships/tags" Target="../tags/tag724.xml"/><Relationship Id="rId5" Type="http://schemas.openxmlformats.org/officeDocument/2006/relationships/tags" Target="../tags/tag723.xml"/><Relationship Id="rId4" Type="http://schemas.openxmlformats.org/officeDocument/2006/relationships/tags" Target="../tags/tag722.xml"/><Relationship Id="rId9" Type="http://schemas.openxmlformats.org/officeDocument/2006/relationships/image" Target="../media/image1.emf"/></Relationships>
</file>

<file path=ppt/slideLayouts/_rels/slideLayout18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7.xml"/><Relationship Id="rId3" Type="http://schemas.openxmlformats.org/officeDocument/2006/relationships/tags" Target="../tags/tag726.xml"/><Relationship Id="rId7" Type="http://schemas.openxmlformats.org/officeDocument/2006/relationships/tags" Target="../tags/tag730.xml"/><Relationship Id="rId2" Type="http://schemas.openxmlformats.org/officeDocument/2006/relationships/tags" Target="../tags/tag725.xml"/><Relationship Id="rId1" Type="http://schemas.openxmlformats.org/officeDocument/2006/relationships/vmlDrawing" Target="../drawings/vmlDrawing166.vml"/><Relationship Id="rId6" Type="http://schemas.openxmlformats.org/officeDocument/2006/relationships/tags" Target="../tags/tag729.xml"/><Relationship Id="rId5" Type="http://schemas.openxmlformats.org/officeDocument/2006/relationships/tags" Target="../tags/tag728.xml"/><Relationship Id="rId10" Type="http://schemas.openxmlformats.org/officeDocument/2006/relationships/image" Target="../media/image1.emf"/><Relationship Id="rId4" Type="http://schemas.openxmlformats.org/officeDocument/2006/relationships/tags" Target="../tags/tag727.xml"/><Relationship Id="rId9" Type="http://schemas.openxmlformats.org/officeDocument/2006/relationships/oleObject" Target="../embeddings/oleObject166.bin"/></Relationships>
</file>

<file path=ppt/slideLayouts/_rels/slideLayout18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7.bin"/><Relationship Id="rId3" Type="http://schemas.openxmlformats.org/officeDocument/2006/relationships/tags" Target="../tags/tag732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731.xml"/><Relationship Id="rId1" Type="http://schemas.openxmlformats.org/officeDocument/2006/relationships/vmlDrawing" Target="../drawings/vmlDrawing167.vml"/><Relationship Id="rId6" Type="http://schemas.openxmlformats.org/officeDocument/2006/relationships/tags" Target="../tags/tag735.xml"/><Relationship Id="rId5" Type="http://schemas.openxmlformats.org/officeDocument/2006/relationships/tags" Target="../tags/tag734.xml"/><Relationship Id="rId4" Type="http://schemas.openxmlformats.org/officeDocument/2006/relationships/tags" Target="../tags/tag733.xml"/><Relationship Id="rId9" Type="http://schemas.openxmlformats.org/officeDocument/2006/relationships/image" Target="../media/image1.emf"/></Relationships>
</file>

<file path=ppt/slideLayouts/_rels/slideLayout188.xml.rels><?xml version="1.0" encoding="UTF-8" standalone="yes"?>
<Relationships xmlns="http://schemas.openxmlformats.org/package/2006/relationships"><Relationship Id="rId8" Type="http://schemas.openxmlformats.org/officeDocument/2006/relationships/tags" Target="../tags/tag742.xml"/><Relationship Id="rId3" Type="http://schemas.openxmlformats.org/officeDocument/2006/relationships/tags" Target="../tags/tag737.xml"/><Relationship Id="rId7" Type="http://schemas.openxmlformats.org/officeDocument/2006/relationships/tags" Target="../tags/tag741.xml"/><Relationship Id="rId2" Type="http://schemas.openxmlformats.org/officeDocument/2006/relationships/tags" Target="../tags/tag736.xml"/><Relationship Id="rId1" Type="http://schemas.openxmlformats.org/officeDocument/2006/relationships/vmlDrawing" Target="../drawings/vmlDrawing168.vml"/><Relationship Id="rId6" Type="http://schemas.openxmlformats.org/officeDocument/2006/relationships/tags" Target="../tags/tag740.xml"/><Relationship Id="rId11" Type="http://schemas.openxmlformats.org/officeDocument/2006/relationships/image" Target="../media/image1.emf"/><Relationship Id="rId5" Type="http://schemas.openxmlformats.org/officeDocument/2006/relationships/tags" Target="../tags/tag739.xml"/><Relationship Id="rId10" Type="http://schemas.openxmlformats.org/officeDocument/2006/relationships/oleObject" Target="../embeddings/oleObject168.bin"/><Relationship Id="rId4" Type="http://schemas.openxmlformats.org/officeDocument/2006/relationships/tags" Target="../tags/tag738.xml"/><Relationship Id="rId9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tags" Target="../tags/tag744.xml"/><Relationship Id="rId2" Type="http://schemas.openxmlformats.org/officeDocument/2006/relationships/tags" Target="../tags/tag743.xml"/><Relationship Id="rId1" Type="http://schemas.openxmlformats.org/officeDocument/2006/relationships/vmlDrawing" Target="../drawings/vmlDrawing16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9.bin"/><Relationship Id="rId4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745.xml"/><Relationship Id="rId1" Type="http://schemas.openxmlformats.org/officeDocument/2006/relationships/vmlDrawing" Target="../drawings/vmlDrawing170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70.bin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746.xml"/><Relationship Id="rId1" Type="http://schemas.openxmlformats.org/officeDocument/2006/relationships/vmlDrawing" Target="../drawings/vmlDrawing17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1.bin"/></Relationships>
</file>

<file path=ppt/slideLayouts/_rels/slideLayout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tags" Target="../tags/tag748.xml"/><Relationship Id="rId7" Type="http://schemas.openxmlformats.org/officeDocument/2006/relationships/image" Target="../media/image5.emf"/><Relationship Id="rId2" Type="http://schemas.openxmlformats.org/officeDocument/2006/relationships/tags" Target="../tags/tag747.xml"/><Relationship Id="rId1" Type="http://schemas.openxmlformats.org/officeDocument/2006/relationships/vmlDrawing" Target="../drawings/vmlDrawing172.vml"/><Relationship Id="rId6" Type="http://schemas.openxmlformats.org/officeDocument/2006/relationships/oleObject" Target="../embeddings/oleObject172.bin"/><Relationship Id="rId5" Type="http://schemas.openxmlformats.org/officeDocument/2006/relationships/slideMaster" Target="../slideMasters/slideMaster7.xml"/><Relationship Id="rId4" Type="http://schemas.openxmlformats.org/officeDocument/2006/relationships/tags" Target="../tags/tag749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750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751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tags" Target="../tags/tag753.xml"/><Relationship Id="rId2" Type="http://schemas.openxmlformats.org/officeDocument/2006/relationships/tags" Target="../tags/tag752.xml"/><Relationship Id="rId1" Type="http://schemas.openxmlformats.org/officeDocument/2006/relationships/vmlDrawing" Target="../drawings/vmlDrawing173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73.bin"/><Relationship Id="rId4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tags" Target="../tags/tag755.xml"/><Relationship Id="rId7" Type="http://schemas.openxmlformats.org/officeDocument/2006/relationships/oleObject" Target="../embeddings/oleObject174.bin"/><Relationship Id="rId2" Type="http://schemas.openxmlformats.org/officeDocument/2006/relationships/tags" Target="../tags/tag754.xml"/><Relationship Id="rId1" Type="http://schemas.openxmlformats.org/officeDocument/2006/relationships/vmlDrawing" Target="../drawings/vmlDrawing174.v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757.xml"/><Relationship Id="rId10" Type="http://schemas.openxmlformats.org/officeDocument/2006/relationships/image" Target="../media/image6.wmf"/><Relationship Id="rId4" Type="http://schemas.openxmlformats.org/officeDocument/2006/relationships/tags" Target="../tags/tag756.xml"/><Relationship Id="rId9" Type="http://schemas.openxmlformats.org/officeDocument/2006/relationships/image" Target="../media/image2.jpeg"/></Relationships>
</file>

<file path=ppt/slideLayouts/_rels/slideLayout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787.xml"/><Relationship Id="rId7" Type="http://schemas.openxmlformats.org/officeDocument/2006/relationships/oleObject" Target="../embeddings/oleObject176.bin"/><Relationship Id="rId2" Type="http://schemas.openxmlformats.org/officeDocument/2006/relationships/tags" Target="../tags/tag786.xml"/><Relationship Id="rId1" Type="http://schemas.openxmlformats.org/officeDocument/2006/relationships/vmlDrawing" Target="../drawings/vmlDrawing176.vml"/><Relationship Id="rId6" Type="http://schemas.openxmlformats.org/officeDocument/2006/relationships/image" Target="../media/image2.jpeg"/><Relationship Id="rId5" Type="http://schemas.openxmlformats.org/officeDocument/2006/relationships/slideMaster" Target="../slideMasters/slideMaster8.xml"/><Relationship Id="rId4" Type="http://schemas.openxmlformats.org/officeDocument/2006/relationships/tags" Target="../tags/tag788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tags" Target="../tags/tag790.xml"/><Relationship Id="rId2" Type="http://schemas.openxmlformats.org/officeDocument/2006/relationships/tags" Target="../tags/tag789.xml"/><Relationship Id="rId1" Type="http://schemas.openxmlformats.org/officeDocument/2006/relationships/vmlDrawing" Target="../drawings/vmlDrawing17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7.bin"/><Relationship Id="rId4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791.xml"/><Relationship Id="rId1" Type="http://schemas.openxmlformats.org/officeDocument/2006/relationships/vmlDrawing" Target="../drawings/vmlDrawing17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8.bin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792.xml"/><Relationship Id="rId1" Type="http://schemas.openxmlformats.org/officeDocument/2006/relationships/vmlDrawing" Target="../drawings/vmlDrawing17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9.bin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793.xml"/><Relationship Id="rId1" Type="http://schemas.openxmlformats.org/officeDocument/2006/relationships/vmlDrawing" Target="../drawings/vmlDrawing18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0.bin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tags" Target="../tags/tag795.xml"/><Relationship Id="rId7" Type="http://schemas.openxmlformats.org/officeDocument/2006/relationships/image" Target="../media/image1.emf"/><Relationship Id="rId2" Type="http://schemas.openxmlformats.org/officeDocument/2006/relationships/tags" Target="../tags/tag794.xml"/><Relationship Id="rId1" Type="http://schemas.openxmlformats.org/officeDocument/2006/relationships/vmlDrawing" Target="../drawings/vmlDrawing181.vml"/><Relationship Id="rId6" Type="http://schemas.openxmlformats.org/officeDocument/2006/relationships/oleObject" Target="../embeddings/oleObject181.bin"/><Relationship Id="rId5" Type="http://schemas.openxmlformats.org/officeDocument/2006/relationships/slideMaster" Target="../slideMasters/slideMaster8.xml"/><Relationship Id="rId4" Type="http://schemas.openxmlformats.org/officeDocument/2006/relationships/tags" Target="../tags/tag796.xml"/></Relationships>
</file>

<file path=ppt/slideLayouts/_rels/slideLayout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798.xml"/><Relationship Id="rId7" Type="http://schemas.openxmlformats.org/officeDocument/2006/relationships/oleObject" Target="../embeddings/oleObject182.bin"/><Relationship Id="rId2" Type="http://schemas.openxmlformats.org/officeDocument/2006/relationships/tags" Target="../tags/tag797.xml"/><Relationship Id="rId1" Type="http://schemas.openxmlformats.org/officeDocument/2006/relationships/vmlDrawing" Target="../drawings/vmlDrawing182.vml"/><Relationship Id="rId6" Type="http://schemas.openxmlformats.org/officeDocument/2006/relationships/slideMaster" Target="../slideMasters/slideMaster8.xml"/><Relationship Id="rId5" Type="http://schemas.openxmlformats.org/officeDocument/2006/relationships/tags" Target="../tags/tag800.xml"/><Relationship Id="rId4" Type="http://schemas.openxmlformats.org/officeDocument/2006/relationships/tags" Target="../tags/tag799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tags" Target="../tags/tag802.xml"/><Relationship Id="rId2" Type="http://schemas.openxmlformats.org/officeDocument/2006/relationships/tags" Target="../tags/tag801.xml"/><Relationship Id="rId1" Type="http://schemas.openxmlformats.org/officeDocument/2006/relationships/vmlDrawing" Target="../drawings/vmlDrawing18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3.bin"/><Relationship Id="rId4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tags" Target="../tags/tag804.xml"/><Relationship Id="rId2" Type="http://schemas.openxmlformats.org/officeDocument/2006/relationships/tags" Target="../tags/tag803.xml"/><Relationship Id="rId1" Type="http://schemas.openxmlformats.org/officeDocument/2006/relationships/vmlDrawing" Target="../drawings/vmlDrawing18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4.bin"/><Relationship Id="rId4" Type="http://schemas.openxmlformats.org/officeDocument/2006/relationships/slideMaster" Target="../slideMasters/slideMaster8.xml"/></Relationships>
</file>

<file path=ppt/slideLayouts/_rels/slideLayout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806.xml"/><Relationship Id="rId7" Type="http://schemas.openxmlformats.org/officeDocument/2006/relationships/oleObject" Target="../embeddings/oleObject185.bin"/><Relationship Id="rId2" Type="http://schemas.openxmlformats.org/officeDocument/2006/relationships/tags" Target="../tags/tag805.xml"/><Relationship Id="rId1" Type="http://schemas.openxmlformats.org/officeDocument/2006/relationships/vmlDrawing" Target="../drawings/vmlDrawing185.vml"/><Relationship Id="rId6" Type="http://schemas.openxmlformats.org/officeDocument/2006/relationships/slideMaster" Target="../slideMasters/slideMaster8.xml"/><Relationship Id="rId5" Type="http://schemas.openxmlformats.org/officeDocument/2006/relationships/tags" Target="../tags/tag808.xml"/><Relationship Id="rId4" Type="http://schemas.openxmlformats.org/officeDocument/2006/relationships/tags" Target="../tags/tag807.xml"/></Relationships>
</file>

<file path=ppt/slideLayouts/_rels/slideLayout20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6.bin"/><Relationship Id="rId3" Type="http://schemas.openxmlformats.org/officeDocument/2006/relationships/tags" Target="../tags/tag810.xml"/><Relationship Id="rId7" Type="http://schemas.openxmlformats.org/officeDocument/2006/relationships/slideMaster" Target="../slideMasters/slideMaster8.xml"/><Relationship Id="rId2" Type="http://schemas.openxmlformats.org/officeDocument/2006/relationships/tags" Target="../tags/tag809.xml"/><Relationship Id="rId1" Type="http://schemas.openxmlformats.org/officeDocument/2006/relationships/vmlDrawing" Target="../drawings/vmlDrawing186.vml"/><Relationship Id="rId6" Type="http://schemas.openxmlformats.org/officeDocument/2006/relationships/tags" Target="../tags/tag813.xml"/><Relationship Id="rId5" Type="http://schemas.openxmlformats.org/officeDocument/2006/relationships/tags" Target="../tags/tag812.xml"/><Relationship Id="rId4" Type="http://schemas.openxmlformats.org/officeDocument/2006/relationships/tags" Target="../tags/tag811.xml"/><Relationship Id="rId9" Type="http://schemas.openxmlformats.org/officeDocument/2006/relationships/image" Target="../media/image1.emf"/></Relationships>
</file>

<file path=ppt/slideLayouts/_rels/slideLayout20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8.xml"/><Relationship Id="rId3" Type="http://schemas.openxmlformats.org/officeDocument/2006/relationships/tags" Target="../tags/tag815.xml"/><Relationship Id="rId7" Type="http://schemas.openxmlformats.org/officeDocument/2006/relationships/tags" Target="../tags/tag819.xml"/><Relationship Id="rId2" Type="http://schemas.openxmlformats.org/officeDocument/2006/relationships/tags" Target="../tags/tag814.xml"/><Relationship Id="rId1" Type="http://schemas.openxmlformats.org/officeDocument/2006/relationships/vmlDrawing" Target="../drawings/vmlDrawing187.vml"/><Relationship Id="rId6" Type="http://schemas.openxmlformats.org/officeDocument/2006/relationships/tags" Target="../tags/tag818.xml"/><Relationship Id="rId5" Type="http://schemas.openxmlformats.org/officeDocument/2006/relationships/tags" Target="../tags/tag817.xml"/><Relationship Id="rId10" Type="http://schemas.openxmlformats.org/officeDocument/2006/relationships/image" Target="../media/image1.emf"/><Relationship Id="rId4" Type="http://schemas.openxmlformats.org/officeDocument/2006/relationships/tags" Target="../tags/tag816.xml"/><Relationship Id="rId9" Type="http://schemas.openxmlformats.org/officeDocument/2006/relationships/oleObject" Target="../embeddings/oleObject187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5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21.bin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tags" Target="../tags/tag821.xml"/><Relationship Id="rId7" Type="http://schemas.openxmlformats.org/officeDocument/2006/relationships/image" Target="../media/image1.emf"/><Relationship Id="rId2" Type="http://schemas.openxmlformats.org/officeDocument/2006/relationships/tags" Target="../tags/tag820.xml"/><Relationship Id="rId1" Type="http://schemas.openxmlformats.org/officeDocument/2006/relationships/vmlDrawing" Target="../drawings/vmlDrawing188.vml"/><Relationship Id="rId6" Type="http://schemas.openxmlformats.org/officeDocument/2006/relationships/oleObject" Target="../embeddings/oleObject188.bin"/><Relationship Id="rId5" Type="http://schemas.openxmlformats.org/officeDocument/2006/relationships/slideMaster" Target="../slideMasters/slideMaster8.xml"/><Relationship Id="rId4" Type="http://schemas.openxmlformats.org/officeDocument/2006/relationships/tags" Target="../tags/tag822.xml"/></Relationships>
</file>

<file path=ppt/slideLayouts/_rels/slideLayout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824.xml"/><Relationship Id="rId7" Type="http://schemas.openxmlformats.org/officeDocument/2006/relationships/oleObject" Target="../embeddings/oleObject189.bin"/><Relationship Id="rId2" Type="http://schemas.openxmlformats.org/officeDocument/2006/relationships/tags" Target="../tags/tag823.xml"/><Relationship Id="rId1" Type="http://schemas.openxmlformats.org/officeDocument/2006/relationships/vmlDrawing" Target="../drawings/vmlDrawing189.vml"/><Relationship Id="rId6" Type="http://schemas.openxmlformats.org/officeDocument/2006/relationships/slideMaster" Target="../slideMasters/slideMaster8.xml"/><Relationship Id="rId5" Type="http://schemas.openxmlformats.org/officeDocument/2006/relationships/tags" Target="../tags/tag826.xml"/><Relationship Id="rId4" Type="http://schemas.openxmlformats.org/officeDocument/2006/relationships/tags" Target="../tags/tag825.xml"/></Relationships>
</file>

<file path=ppt/slideLayouts/_rels/slideLayout2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0.bin"/><Relationship Id="rId3" Type="http://schemas.openxmlformats.org/officeDocument/2006/relationships/tags" Target="../tags/tag828.xml"/><Relationship Id="rId7" Type="http://schemas.openxmlformats.org/officeDocument/2006/relationships/slideMaster" Target="../slideMasters/slideMaster8.xml"/><Relationship Id="rId2" Type="http://schemas.openxmlformats.org/officeDocument/2006/relationships/tags" Target="../tags/tag827.xml"/><Relationship Id="rId1" Type="http://schemas.openxmlformats.org/officeDocument/2006/relationships/vmlDrawing" Target="../drawings/vmlDrawing190.vml"/><Relationship Id="rId6" Type="http://schemas.openxmlformats.org/officeDocument/2006/relationships/tags" Target="../tags/tag831.xml"/><Relationship Id="rId5" Type="http://schemas.openxmlformats.org/officeDocument/2006/relationships/tags" Target="../tags/tag830.xml"/><Relationship Id="rId4" Type="http://schemas.openxmlformats.org/officeDocument/2006/relationships/tags" Target="../tags/tag829.xml"/><Relationship Id="rId9" Type="http://schemas.openxmlformats.org/officeDocument/2006/relationships/image" Target="../media/image1.emf"/></Relationships>
</file>

<file path=ppt/slideLayouts/_rels/slideLayout21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8.xml"/><Relationship Id="rId3" Type="http://schemas.openxmlformats.org/officeDocument/2006/relationships/tags" Target="../tags/tag833.xml"/><Relationship Id="rId7" Type="http://schemas.openxmlformats.org/officeDocument/2006/relationships/tags" Target="../tags/tag837.xml"/><Relationship Id="rId2" Type="http://schemas.openxmlformats.org/officeDocument/2006/relationships/tags" Target="../tags/tag832.xml"/><Relationship Id="rId1" Type="http://schemas.openxmlformats.org/officeDocument/2006/relationships/vmlDrawing" Target="../drawings/vmlDrawing191.vml"/><Relationship Id="rId6" Type="http://schemas.openxmlformats.org/officeDocument/2006/relationships/tags" Target="../tags/tag836.xml"/><Relationship Id="rId5" Type="http://schemas.openxmlformats.org/officeDocument/2006/relationships/tags" Target="../tags/tag835.xml"/><Relationship Id="rId10" Type="http://schemas.openxmlformats.org/officeDocument/2006/relationships/image" Target="../media/image1.emf"/><Relationship Id="rId4" Type="http://schemas.openxmlformats.org/officeDocument/2006/relationships/tags" Target="../tags/tag834.xml"/><Relationship Id="rId9" Type="http://schemas.openxmlformats.org/officeDocument/2006/relationships/oleObject" Target="../embeddings/oleObject191.bin"/></Relationships>
</file>

<file path=ppt/slideLayouts/_rels/slideLayout2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2.bin"/><Relationship Id="rId3" Type="http://schemas.openxmlformats.org/officeDocument/2006/relationships/tags" Target="../tags/tag839.xml"/><Relationship Id="rId7" Type="http://schemas.openxmlformats.org/officeDocument/2006/relationships/slideMaster" Target="../slideMasters/slideMaster8.xml"/><Relationship Id="rId2" Type="http://schemas.openxmlformats.org/officeDocument/2006/relationships/tags" Target="../tags/tag838.xml"/><Relationship Id="rId1" Type="http://schemas.openxmlformats.org/officeDocument/2006/relationships/vmlDrawing" Target="../drawings/vmlDrawing192.vml"/><Relationship Id="rId6" Type="http://schemas.openxmlformats.org/officeDocument/2006/relationships/tags" Target="../tags/tag842.xml"/><Relationship Id="rId5" Type="http://schemas.openxmlformats.org/officeDocument/2006/relationships/tags" Target="../tags/tag841.xml"/><Relationship Id="rId4" Type="http://schemas.openxmlformats.org/officeDocument/2006/relationships/tags" Target="../tags/tag840.xml"/><Relationship Id="rId9" Type="http://schemas.openxmlformats.org/officeDocument/2006/relationships/image" Target="../media/image1.emf"/></Relationships>
</file>

<file path=ppt/slideLayouts/_rels/slideLayout215.xml.rels><?xml version="1.0" encoding="UTF-8" standalone="yes"?>
<Relationships xmlns="http://schemas.openxmlformats.org/package/2006/relationships"><Relationship Id="rId8" Type="http://schemas.openxmlformats.org/officeDocument/2006/relationships/tags" Target="../tags/tag849.xml"/><Relationship Id="rId3" Type="http://schemas.openxmlformats.org/officeDocument/2006/relationships/tags" Target="../tags/tag844.xml"/><Relationship Id="rId7" Type="http://schemas.openxmlformats.org/officeDocument/2006/relationships/tags" Target="../tags/tag848.xml"/><Relationship Id="rId2" Type="http://schemas.openxmlformats.org/officeDocument/2006/relationships/tags" Target="../tags/tag843.xml"/><Relationship Id="rId1" Type="http://schemas.openxmlformats.org/officeDocument/2006/relationships/vmlDrawing" Target="../drawings/vmlDrawing193.vml"/><Relationship Id="rId6" Type="http://schemas.openxmlformats.org/officeDocument/2006/relationships/tags" Target="../tags/tag847.xml"/><Relationship Id="rId11" Type="http://schemas.openxmlformats.org/officeDocument/2006/relationships/image" Target="../media/image1.emf"/><Relationship Id="rId5" Type="http://schemas.openxmlformats.org/officeDocument/2006/relationships/tags" Target="../tags/tag846.xml"/><Relationship Id="rId10" Type="http://schemas.openxmlformats.org/officeDocument/2006/relationships/oleObject" Target="../embeddings/oleObject193.bin"/><Relationship Id="rId4" Type="http://schemas.openxmlformats.org/officeDocument/2006/relationships/tags" Target="../tags/tag845.xml"/><Relationship Id="rId9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tags" Target="../tags/tag851.xml"/><Relationship Id="rId2" Type="http://schemas.openxmlformats.org/officeDocument/2006/relationships/tags" Target="../tags/tag850.xml"/><Relationship Id="rId1" Type="http://schemas.openxmlformats.org/officeDocument/2006/relationships/vmlDrawing" Target="../drawings/vmlDrawing19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4.bin"/><Relationship Id="rId4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852.xml"/><Relationship Id="rId1" Type="http://schemas.openxmlformats.org/officeDocument/2006/relationships/vmlDrawing" Target="../drawings/vmlDrawing195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95.bin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853.xml"/><Relationship Id="rId1" Type="http://schemas.openxmlformats.org/officeDocument/2006/relationships/vmlDrawing" Target="../drawings/vmlDrawing19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6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6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tags" Target="../tags/tag855.xml"/><Relationship Id="rId7" Type="http://schemas.openxmlformats.org/officeDocument/2006/relationships/image" Target="../media/image5.emf"/><Relationship Id="rId2" Type="http://schemas.openxmlformats.org/officeDocument/2006/relationships/tags" Target="../tags/tag854.xml"/><Relationship Id="rId1" Type="http://schemas.openxmlformats.org/officeDocument/2006/relationships/vmlDrawing" Target="../drawings/vmlDrawing197.vml"/><Relationship Id="rId6" Type="http://schemas.openxmlformats.org/officeDocument/2006/relationships/oleObject" Target="../embeddings/oleObject197.bin"/><Relationship Id="rId5" Type="http://schemas.openxmlformats.org/officeDocument/2006/relationships/slideMaster" Target="../slideMasters/slideMaster8.xml"/><Relationship Id="rId4" Type="http://schemas.openxmlformats.org/officeDocument/2006/relationships/tags" Target="../tags/tag856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857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858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tags" Target="../tags/tag860.xml"/><Relationship Id="rId2" Type="http://schemas.openxmlformats.org/officeDocument/2006/relationships/tags" Target="../tags/tag859.xml"/><Relationship Id="rId1" Type="http://schemas.openxmlformats.org/officeDocument/2006/relationships/vmlDrawing" Target="../drawings/vmlDrawing198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98.bin"/><Relationship Id="rId4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tags" Target="../tags/tag862.xml"/><Relationship Id="rId7" Type="http://schemas.openxmlformats.org/officeDocument/2006/relationships/oleObject" Target="../embeddings/oleObject199.bin"/><Relationship Id="rId2" Type="http://schemas.openxmlformats.org/officeDocument/2006/relationships/tags" Target="../tags/tag861.xml"/><Relationship Id="rId1" Type="http://schemas.openxmlformats.org/officeDocument/2006/relationships/vmlDrawing" Target="../drawings/vmlDrawing199.vml"/><Relationship Id="rId6" Type="http://schemas.openxmlformats.org/officeDocument/2006/relationships/slideMaster" Target="../slideMasters/slideMaster8.xml"/><Relationship Id="rId5" Type="http://schemas.openxmlformats.org/officeDocument/2006/relationships/tags" Target="../tags/tag864.xml"/><Relationship Id="rId10" Type="http://schemas.openxmlformats.org/officeDocument/2006/relationships/image" Target="../media/image6.wmf"/><Relationship Id="rId4" Type="http://schemas.openxmlformats.org/officeDocument/2006/relationships/tags" Target="../tags/tag863.xml"/><Relationship Id="rId9" Type="http://schemas.openxmlformats.org/officeDocument/2006/relationships/image" Target="../media/image2.jpeg"/></Relationships>
</file>

<file path=ppt/slideLayouts/_rels/slideLayout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894.xml"/><Relationship Id="rId7" Type="http://schemas.openxmlformats.org/officeDocument/2006/relationships/oleObject" Target="../embeddings/oleObject201.bin"/><Relationship Id="rId2" Type="http://schemas.openxmlformats.org/officeDocument/2006/relationships/tags" Target="../tags/tag893.xml"/><Relationship Id="rId1" Type="http://schemas.openxmlformats.org/officeDocument/2006/relationships/vmlDrawing" Target="../drawings/vmlDrawing201.vml"/><Relationship Id="rId6" Type="http://schemas.openxmlformats.org/officeDocument/2006/relationships/image" Target="../media/image2.jpeg"/><Relationship Id="rId5" Type="http://schemas.openxmlformats.org/officeDocument/2006/relationships/slideMaster" Target="../slideMasters/slideMaster9.xml"/><Relationship Id="rId4" Type="http://schemas.openxmlformats.org/officeDocument/2006/relationships/tags" Target="../tags/tag895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tags" Target="../tags/tag897.xml"/><Relationship Id="rId2" Type="http://schemas.openxmlformats.org/officeDocument/2006/relationships/tags" Target="../tags/tag896.xml"/><Relationship Id="rId1" Type="http://schemas.openxmlformats.org/officeDocument/2006/relationships/vmlDrawing" Target="../drawings/vmlDrawing20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2.bin"/><Relationship Id="rId4" Type="http://schemas.openxmlformats.org/officeDocument/2006/relationships/slideMaster" Target="../slideMasters/slideMaster9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898.xml"/><Relationship Id="rId1" Type="http://schemas.openxmlformats.org/officeDocument/2006/relationships/vmlDrawing" Target="../drawings/vmlDrawing20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3.bin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899.xml"/><Relationship Id="rId1" Type="http://schemas.openxmlformats.org/officeDocument/2006/relationships/vmlDrawing" Target="../drawings/vmlDrawing20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4.bin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900.xml"/><Relationship Id="rId1" Type="http://schemas.openxmlformats.org/officeDocument/2006/relationships/vmlDrawing" Target="../drawings/vmlDrawing20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5.bin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tags" Target="../tags/tag98.xml"/><Relationship Id="rId7" Type="http://schemas.openxmlformats.org/officeDocument/2006/relationships/image" Target="../media/image5.emf"/><Relationship Id="rId2" Type="http://schemas.openxmlformats.org/officeDocument/2006/relationships/tags" Target="../tags/tag97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23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9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tags" Target="../tags/tag902.xml"/><Relationship Id="rId7" Type="http://schemas.openxmlformats.org/officeDocument/2006/relationships/image" Target="../media/image1.emf"/><Relationship Id="rId2" Type="http://schemas.openxmlformats.org/officeDocument/2006/relationships/tags" Target="../tags/tag901.xml"/><Relationship Id="rId1" Type="http://schemas.openxmlformats.org/officeDocument/2006/relationships/vmlDrawing" Target="../drawings/vmlDrawing206.vml"/><Relationship Id="rId6" Type="http://schemas.openxmlformats.org/officeDocument/2006/relationships/oleObject" Target="../embeddings/oleObject206.bin"/><Relationship Id="rId5" Type="http://schemas.openxmlformats.org/officeDocument/2006/relationships/slideMaster" Target="../slideMasters/slideMaster9.xml"/><Relationship Id="rId4" Type="http://schemas.openxmlformats.org/officeDocument/2006/relationships/tags" Target="../tags/tag903.xml"/></Relationships>
</file>

<file path=ppt/slideLayouts/_rels/slideLayout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905.xml"/><Relationship Id="rId7" Type="http://schemas.openxmlformats.org/officeDocument/2006/relationships/oleObject" Target="../embeddings/oleObject207.bin"/><Relationship Id="rId2" Type="http://schemas.openxmlformats.org/officeDocument/2006/relationships/tags" Target="../tags/tag904.xml"/><Relationship Id="rId1" Type="http://schemas.openxmlformats.org/officeDocument/2006/relationships/vmlDrawing" Target="../drawings/vmlDrawing207.vml"/><Relationship Id="rId6" Type="http://schemas.openxmlformats.org/officeDocument/2006/relationships/slideMaster" Target="../slideMasters/slideMaster9.xml"/><Relationship Id="rId5" Type="http://schemas.openxmlformats.org/officeDocument/2006/relationships/tags" Target="../tags/tag907.xml"/><Relationship Id="rId4" Type="http://schemas.openxmlformats.org/officeDocument/2006/relationships/tags" Target="../tags/tag906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tags" Target="../tags/tag909.xml"/><Relationship Id="rId2" Type="http://schemas.openxmlformats.org/officeDocument/2006/relationships/tags" Target="../tags/tag908.xml"/><Relationship Id="rId1" Type="http://schemas.openxmlformats.org/officeDocument/2006/relationships/vmlDrawing" Target="../drawings/vmlDrawing20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8.bin"/><Relationship Id="rId4" Type="http://schemas.openxmlformats.org/officeDocument/2006/relationships/slideMaster" Target="../slideMasters/slideMaster9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tags" Target="../tags/tag911.xml"/><Relationship Id="rId2" Type="http://schemas.openxmlformats.org/officeDocument/2006/relationships/tags" Target="../tags/tag910.xml"/><Relationship Id="rId1" Type="http://schemas.openxmlformats.org/officeDocument/2006/relationships/vmlDrawing" Target="../drawings/vmlDrawing20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9.bin"/><Relationship Id="rId4" Type="http://schemas.openxmlformats.org/officeDocument/2006/relationships/slideMaster" Target="../slideMasters/slideMaster9.xml"/></Relationships>
</file>

<file path=ppt/slideLayouts/_rels/slideLayout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913.xml"/><Relationship Id="rId7" Type="http://schemas.openxmlformats.org/officeDocument/2006/relationships/oleObject" Target="../embeddings/oleObject210.bin"/><Relationship Id="rId2" Type="http://schemas.openxmlformats.org/officeDocument/2006/relationships/tags" Target="../tags/tag912.xml"/><Relationship Id="rId1" Type="http://schemas.openxmlformats.org/officeDocument/2006/relationships/vmlDrawing" Target="../drawings/vmlDrawing210.vml"/><Relationship Id="rId6" Type="http://schemas.openxmlformats.org/officeDocument/2006/relationships/slideMaster" Target="../slideMasters/slideMaster9.xml"/><Relationship Id="rId5" Type="http://schemas.openxmlformats.org/officeDocument/2006/relationships/tags" Target="../tags/tag915.xml"/><Relationship Id="rId4" Type="http://schemas.openxmlformats.org/officeDocument/2006/relationships/tags" Target="../tags/tag914.xml"/></Relationships>
</file>

<file path=ppt/slideLayouts/_rels/slideLayout2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1.bin"/><Relationship Id="rId3" Type="http://schemas.openxmlformats.org/officeDocument/2006/relationships/tags" Target="../tags/tag917.xml"/><Relationship Id="rId7" Type="http://schemas.openxmlformats.org/officeDocument/2006/relationships/slideMaster" Target="../slideMasters/slideMaster9.xml"/><Relationship Id="rId2" Type="http://schemas.openxmlformats.org/officeDocument/2006/relationships/tags" Target="../tags/tag916.xml"/><Relationship Id="rId1" Type="http://schemas.openxmlformats.org/officeDocument/2006/relationships/vmlDrawing" Target="../drawings/vmlDrawing211.vml"/><Relationship Id="rId6" Type="http://schemas.openxmlformats.org/officeDocument/2006/relationships/tags" Target="../tags/tag920.xml"/><Relationship Id="rId5" Type="http://schemas.openxmlformats.org/officeDocument/2006/relationships/tags" Target="../tags/tag919.xml"/><Relationship Id="rId4" Type="http://schemas.openxmlformats.org/officeDocument/2006/relationships/tags" Target="../tags/tag918.xml"/><Relationship Id="rId9" Type="http://schemas.openxmlformats.org/officeDocument/2006/relationships/image" Target="../media/image1.emf"/></Relationships>
</file>

<file path=ppt/slideLayouts/_rels/slideLayout23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9.xml"/><Relationship Id="rId3" Type="http://schemas.openxmlformats.org/officeDocument/2006/relationships/tags" Target="../tags/tag922.xml"/><Relationship Id="rId7" Type="http://schemas.openxmlformats.org/officeDocument/2006/relationships/tags" Target="../tags/tag926.xml"/><Relationship Id="rId2" Type="http://schemas.openxmlformats.org/officeDocument/2006/relationships/tags" Target="../tags/tag921.xml"/><Relationship Id="rId1" Type="http://schemas.openxmlformats.org/officeDocument/2006/relationships/vmlDrawing" Target="../drawings/vmlDrawing212.vml"/><Relationship Id="rId6" Type="http://schemas.openxmlformats.org/officeDocument/2006/relationships/tags" Target="../tags/tag925.xml"/><Relationship Id="rId5" Type="http://schemas.openxmlformats.org/officeDocument/2006/relationships/tags" Target="../tags/tag924.xml"/><Relationship Id="rId10" Type="http://schemas.openxmlformats.org/officeDocument/2006/relationships/image" Target="../media/image1.emf"/><Relationship Id="rId4" Type="http://schemas.openxmlformats.org/officeDocument/2006/relationships/tags" Target="../tags/tag923.xml"/><Relationship Id="rId9" Type="http://schemas.openxmlformats.org/officeDocument/2006/relationships/oleObject" Target="../embeddings/oleObject212.bin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tags" Target="../tags/tag928.xml"/><Relationship Id="rId7" Type="http://schemas.openxmlformats.org/officeDocument/2006/relationships/image" Target="../media/image1.emf"/><Relationship Id="rId2" Type="http://schemas.openxmlformats.org/officeDocument/2006/relationships/tags" Target="../tags/tag927.xml"/><Relationship Id="rId1" Type="http://schemas.openxmlformats.org/officeDocument/2006/relationships/vmlDrawing" Target="../drawings/vmlDrawing213.vml"/><Relationship Id="rId6" Type="http://schemas.openxmlformats.org/officeDocument/2006/relationships/oleObject" Target="../embeddings/oleObject213.bin"/><Relationship Id="rId5" Type="http://schemas.openxmlformats.org/officeDocument/2006/relationships/slideMaster" Target="../slideMasters/slideMaster9.xml"/><Relationship Id="rId4" Type="http://schemas.openxmlformats.org/officeDocument/2006/relationships/tags" Target="../tags/tag929.xml"/></Relationships>
</file>

<file path=ppt/slideLayouts/_rels/slideLayout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931.xml"/><Relationship Id="rId7" Type="http://schemas.openxmlformats.org/officeDocument/2006/relationships/oleObject" Target="../embeddings/oleObject214.bin"/><Relationship Id="rId2" Type="http://schemas.openxmlformats.org/officeDocument/2006/relationships/tags" Target="../tags/tag930.xml"/><Relationship Id="rId1" Type="http://schemas.openxmlformats.org/officeDocument/2006/relationships/vmlDrawing" Target="../drawings/vmlDrawing214.vml"/><Relationship Id="rId6" Type="http://schemas.openxmlformats.org/officeDocument/2006/relationships/slideMaster" Target="../slideMasters/slideMaster9.xml"/><Relationship Id="rId5" Type="http://schemas.openxmlformats.org/officeDocument/2006/relationships/tags" Target="../tags/tag933.xml"/><Relationship Id="rId4" Type="http://schemas.openxmlformats.org/officeDocument/2006/relationships/tags" Target="../tags/tag932.xml"/></Relationships>
</file>

<file path=ppt/slideLayouts/_rels/slideLayout2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5.bin"/><Relationship Id="rId3" Type="http://schemas.openxmlformats.org/officeDocument/2006/relationships/tags" Target="../tags/tag935.xml"/><Relationship Id="rId7" Type="http://schemas.openxmlformats.org/officeDocument/2006/relationships/slideMaster" Target="../slideMasters/slideMaster9.xml"/><Relationship Id="rId2" Type="http://schemas.openxmlformats.org/officeDocument/2006/relationships/tags" Target="../tags/tag934.xml"/><Relationship Id="rId1" Type="http://schemas.openxmlformats.org/officeDocument/2006/relationships/vmlDrawing" Target="../drawings/vmlDrawing215.vml"/><Relationship Id="rId6" Type="http://schemas.openxmlformats.org/officeDocument/2006/relationships/tags" Target="../tags/tag938.xml"/><Relationship Id="rId5" Type="http://schemas.openxmlformats.org/officeDocument/2006/relationships/tags" Target="../tags/tag937.xml"/><Relationship Id="rId4" Type="http://schemas.openxmlformats.org/officeDocument/2006/relationships/tags" Target="../tags/tag936.xml"/><Relationship Id="rId9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0.xml"/></Relationships>
</file>

<file path=ppt/slideLayouts/_rels/slideLayout24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9.xml"/><Relationship Id="rId3" Type="http://schemas.openxmlformats.org/officeDocument/2006/relationships/tags" Target="../tags/tag940.xml"/><Relationship Id="rId7" Type="http://schemas.openxmlformats.org/officeDocument/2006/relationships/tags" Target="../tags/tag944.xml"/><Relationship Id="rId2" Type="http://schemas.openxmlformats.org/officeDocument/2006/relationships/tags" Target="../tags/tag939.xml"/><Relationship Id="rId1" Type="http://schemas.openxmlformats.org/officeDocument/2006/relationships/vmlDrawing" Target="../drawings/vmlDrawing216.vml"/><Relationship Id="rId6" Type="http://schemas.openxmlformats.org/officeDocument/2006/relationships/tags" Target="../tags/tag943.xml"/><Relationship Id="rId5" Type="http://schemas.openxmlformats.org/officeDocument/2006/relationships/tags" Target="../tags/tag942.xml"/><Relationship Id="rId10" Type="http://schemas.openxmlformats.org/officeDocument/2006/relationships/image" Target="../media/image1.emf"/><Relationship Id="rId4" Type="http://schemas.openxmlformats.org/officeDocument/2006/relationships/tags" Target="../tags/tag941.xml"/><Relationship Id="rId9" Type="http://schemas.openxmlformats.org/officeDocument/2006/relationships/oleObject" Target="../embeddings/oleObject216.bin"/></Relationships>
</file>

<file path=ppt/slideLayouts/_rels/slideLayout2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7.bin"/><Relationship Id="rId3" Type="http://schemas.openxmlformats.org/officeDocument/2006/relationships/tags" Target="../tags/tag946.xml"/><Relationship Id="rId7" Type="http://schemas.openxmlformats.org/officeDocument/2006/relationships/slideMaster" Target="../slideMasters/slideMaster9.xml"/><Relationship Id="rId2" Type="http://schemas.openxmlformats.org/officeDocument/2006/relationships/tags" Target="../tags/tag945.xml"/><Relationship Id="rId1" Type="http://schemas.openxmlformats.org/officeDocument/2006/relationships/vmlDrawing" Target="../drawings/vmlDrawing217.vml"/><Relationship Id="rId6" Type="http://schemas.openxmlformats.org/officeDocument/2006/relationships/tags" Target="../tags/tag949.xml"/><Relationship Id="rId5" Type="http://schemas.openxmlformats.org/officeDocument/2006/relationships/tags" Target="../tags/tag948.xml"/><Relationship Id="rId4" Type="http://schemas.openxmlformats.org/officeDocument/2006/relationships/tags" Target="../tags/tag947.xml"/><Relationship Id="rId9" Type="http://schemas.openxmlformats.org/officeDocument/2006/relationships/image" Target="../media/image1.emf"/></Relationships>
</file>

<file path=ppt/slideLayouts/_rels/slideLayout242.xml.rels><?xml version="1.0" encoding="UTF-8" standalone="yes"?>
<Relationships xmlns="http://schemas.openxmlformats.org/package/2006/relationships"><Relationship Id="rId8" Type="http://schemas.openxmlformats.org/officeDocument/2006/relationships/tags" Target="../tags/tag956.xml"/><Relationship Id="rId3" Type="http://schemas.openxmlformats.org/officeDocument/2006/relationships/tags" Target="../tags/tag951.xml"/><Relationship Id="rId7" Type="http://schemas.openxmlformats.org/officeDocument/2006/relationships/tags" Target="../tags/tag955.xml"/><Relationship Id="rId2" Type="http://schemas.openxmlformats.org/officeDocument/2006/relationships/tags" Target="../tags/tag950.xml"/><Relationship Id="rId1" Type="http://schemas.openxmlformats.org/officeDocument/2006/relationships/vmlDrawing" Target="../drawings/vmlDrawing218.vml"/><Relationship Id="rId6" Type="http://schemas.openxmlformats.org/officeDocument/2006/relationships/tags" Target="../tags/tag954.xml"/><Relationship Id="rId11" Type="http://schemas.openxmlformats.org/officeDocument/2006/relationships/image" Target="../media/image1.emf"/><Relationship Id="rId5" Type="http://schemas.openxmlformats.org/officeDocument/2006/relationships/tags" Target="../tags/tag953.xml"/><Relationship Id="rId10" Type="http://schemas.openxmlformats.org/officeDocument/2006/relationships/oleObject" Target="../embeddings/oleObject218.bin"/><Relationship Id="rId4" Type="http://schemas.openxmlformats.org/officeDocument/2006/relationships/tags" Target="../tags/tag952.xml"/><Relationship Id="rId9" Type="http://schemas.openxmlformats.org/officeDocument/2006/relationships/slideMaster" Target="../slideMasters/slideMaster9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tags" Target="../tags/tag958.xml"/><Relationship Id="rId2" Type="http://schemas.openxmlformats.org/officeDocument/2006/relationships/tags" Target="../tags/tag957.xml"/><Relationship Id="rId1" Type="http://schemas.openxmlformats.org/officeDocument/2006/relationships/vmlDrawing" Target="../drawings/vmlDrawing2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9.bin"/><Relationship Id="rId4" Type="http://schemas.openxmlformats.org/officeDocument/2006/relationships/slideMaster" Target="../slideMasters/slideMaster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959.xml"/><Relationship Id="rId1" Type="http://schemas.openxmlformats.org/officeDocument/2006/relationships/vmlDrawing" Target="../drawings/vmlDrawing220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220.bin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960.xml"/><Relationship Id="rId1" Type="http://schemas.openxmlformats.org/officeDocument/2006/relationships/vmlDrawing" Target="../drawings/vmlDrawing2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1.bin"/></Relationships>
</file>

<file path=ppt/slideLayouts/_rels/slideLayout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tags" Target="../tags/tag962.xml"/><Relationship Id="rId7" Type="http://schemas.openxmlformats.org/officeDocument/2006/relationships/image" Target="../media/image5.emf"/><Relationship Id="rId2" Type="http://schemas.openxmlformats.org/officeDocument/2006/relationships/tags" Target="../tags/tag961.xml"/><Relationship Id="rId1" Type="http://schemas.openxmlformats.org/officeDocument/2006/relationships/vmlDrawing" Target="../drawings/vmlDrawing222.vml"/><Relationship Id="rId6" Type="http://schemas.openxmlformats.org/officeDocument/2006/relationships/oleObject" Target="../embeddings/oleObject222.bin"/><Relationship Id="rId5" Type="http://schemas.openxmlformats.org/officeDocument/2006/relationships/slideMaster" Target="../slideMasters/slideMaster9.xml"/><Relationship Id="rId4" Type="http://schemas.openxmlformats.org/officeDocument/2006/relationships/tags" Target="../tags/tag963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964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Master" Target="../slideMasters/slideMaster9.xml"/><Relationship Id="rId1" Type="http://schemas.openxmlformats.org/officeDocument/2006/relationships/tags" Target="../tags/tag96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tags" Target="../tags/tag967.xml"/><Relationship Id="rId2" Type="http://schemas.openxmlformats.org/officeDocument/2006/relationships/tags" Target="../tags/tag966.xml"/><Relationship Id="rId1" Type="http://schemas.openxmlformats.org/officeDocument/2006/relationships/vmlDrawing" Target="../drawings/vmlDrawing223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23.bin"/><Relationship Id="rId4" Type="http://schemas.openxmlformats.org/officeDocument/2006/relationships/slideMaster" Target="../slideMasters/slideMaster9.xml"/></Relationships>
</file>

<file path=ppt/slideLayouts/_rels/slideLayout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tags" Target="../tags/tag969.xml"/><Relationship Id="rId7" Type="http://schemas.openxmlformats.org/officeDocument/2006/relationships/oleObject" Target="../embeddings/oleObject224.bin"/><Relationship Id="rId2" Type="http://schemas.openxmlformats.org/officeDocument/2006/relationships/tags" Target="../tags/tag968.xml"/><Relationship Id="rId1" Type="http://schemas.openxmlformats.org/officeDocument/2006/relationships/vmlDrawing" Target="../drawings/vmlDrawing224.vml"/><Relationship Id="rId6" Type="http://schemas.openxmlformats.org/officeDocument/2006/relationships/slideMaster" Target="../slideMasters/slideMaster9.xml"/><Relationship Id="rId5" Type="http://schemas.openxmlformats.org/officeDocument/2006/relationships/tags" Target="../tags/tag971.xml"/><Relationship Id="rId10" Type="http://schemas.openxmlformats.org/officeDocument/2006/relationships/image" Target="../media/image6.wmf"/><Relationship Id="rId4" Type="http://schemas.openxmlformats.org/officeDocument/2006/relationships/tags" Target="../tags/tag970.xml"/><Relationship Id="rId9" Type="http://schemas.openxmlformats.org/officeDocument/2006/relationships/image" Target="../media/image2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4.bin"/><Relationship Id="rId4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tags" Target="../tags/tag105.xml"/><Relationship Id="rId7" Type="http://schemas.openxmlformats.org/officeDocument/2006/relationships/oleObject" Target="../embeddings/oleObject25.bin"/><Relationship Id="rId2" Type="http://schemas.openxmlformats.org/officeDocument/2006/relationships/tags" Target="../tags/tag104.xml"/><Relationship Id="rId1" Type="http://schemas.openxmlformats.org/officeDocument/2006/relationships/vmlDrawing" Target="../drawings/vmlDrawing25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7.xml"/><Relationship Id="rId10" Type="http://schemas.openxmlformats.org/officeDocument/2006/relationships/image" Target="../media/image6.wmf"/><Relationship Id="rId4" Type="http://schemas.openxmlformats.org/officeDocument/2006/relationships/tags" Target="../tags/tag106.xml"/><Relationship Id="rId9" Type="http://schemas.openxmlformats.org/officeDocument/2006/relationships/image" Target="../media/image2.jpe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37.xml"/><Relationship Id="rId7" Type="http://schemas.openxmlformats.org/officeDocument/2006/relationships/oleObject" Target="../embeddings/oleObject27.bin"/><Relationship Id="rId2" Type="http://schemas.openxmlformats.org/officeDocument/2006/relationships/tags" Target="../tags/tag136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.jpe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3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41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4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43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7" Type="http://schemas.openxmlformats.org/officeDocument/2006/relationships/image" Target="../media/image1.emf"/><Relationship Id="rId2" Type="http://schemas.openxmlformats.org/officeDocument/2006/relationships/tags" Target="../tags/tag144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32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46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48.xml"/><Relationship Id="rId7" Type="http://schemas.openxmlformats.org/officeDocument/2006/relationships/oleObject" Target="../embeddings/oleObject33.bin"/><Relationship Id="rId2" Type="http://schemas.openxmlformats.org/officeDocument/2006/relationships/tags" Target="../tags/tag147.xml"/><Relationship Id="rId1" Type="http://schemas.openxmlformats.org/officeDocument/2006/relationships/vmlDrawing" Target="../drawings/vmlDrawing33.v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50.xml"/><Relationship Id="rId4" Type="http://schemas.openxmlformats.org/officeDocument/2006/relationships/tags" Target="../tags/tag149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4.bin"/><Relationship Id="rId4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5.bin"/><Relationship Id="rId4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56.xml"/><Relationship Id="rId7" Type="http://schemas.openxmlformats.org/officeDocument/2006/relationships/oleObject" Target="../embeddings/oleObject36.bin"/><Relationship Id="rId2" Type="http://schemas.openxmlformats.org/officeDocument/2006/relationships/tags" Target="../tags/tag155.xml"/><Relationship Id="rId1" Type="http://schemas.openxmlformats.org/officeDocument/2006/relationships/vmlDrawing" Target="../drawings/vmlDrawing36.v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58.xml"/><Relationship Id="rId4" Type="http://schemas.openxmlformats.org/officeDocument/2006/relationships/tags" Target="../tags/tag157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3" Type="http://schemas.openxmlformats.org/officeDocument/2006/relationships/tags" Target="../tags/tag16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59.xml"/><Relationship Id="rId1" Type="http://schemas.openxmlformats.org/officeDocument/2006/relationships/vmlDrawing" Target="../drawings/vmlDrawing37.v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9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65.xml"/><Relationship Id="rId7" Type="http://schemas.openxmlformats.org/officeDocument/2006/relationships/tags" Target="../tags/tag169.xml"/><Relationship Id="rId2" Type="http://schemas.openxmlformats.org/officeDocument/2006/relationships/tags" Target="../tags/tag164.xml"/><Relationship Id="rId1" Type="http://schemas.openxmlformats.org/officeDocument/2006/relationships/vmlDrawing" Target="../drawings/vmlDrawing38.v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10" Type="http://schemas.openxmlformats.org/officeDocument/2006/relationships/image" Target="../media/image1.emf"/><Relationship Id="rId4" Type="http://schemas.openxmlformats.org/officeDocument/2006/relationships/tags" Target="../tags/tag166.xml"/><Relationship Id="rId9" Type="http://schemas.openxmlformats.org/officeDocument/2006/relationships/oleObject" Target="../embeddings/oleObject38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7" Type="http://schemas.openxmlformats.org/officeDocument/2006/relationships/image" Target="../media/image1.emf"/><Relationship Id="rId2" Type="http://schemas.openxmlformats.org/officeDocument/2006/relationships/tags" Target="../tags/tag170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39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72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74.xml"/><Relationship Id="rId7" Type="http://schemas.openxmlformats.org/officeDocument/2006/relationships/oleObject" Target="../embeddings/oleObject40.bin"/><Relationship Id="rId2" Type="http://schemas.openxmlformats.org/officeDocument/2006/relationships/tags" Target="../tags/tag173.xml"/><Relationship Id="rId1" Type="http://schemas.openxmlformats.org/officeDocument/2006/relationships/vmlDrawing" Target="../drawings/vmlDrawing40.v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76.xml"/><Relationship Id="rId4" Type="http://schemas.openxmlformats.org/officeDocument/2006/relationships/tags" Target="../tags/tag175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tags" Target="../tags/tag17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77.xml"/><Relationship Id="rId1" Type="http://schemas.openxmlformats.org/officeDocument/2006/relationships/vmlDrawing" Target="../drawings/vmlDrawing41.v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tags" Target="../tags/tag179.xml"/><Relationship Id="rId9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2" Type="http://schemas.openxmlformats.org/officeDocument/2006/relationships/tags" Target="../tags/tag182.xml"/><Relationship Id="rId1" Type="http://schemas.openxmlformats.org/officeDocument/2006/relationships/vmlDrawing" Target="../drawings/vmlDrawing42.v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10" Type="http://schemas.openxmlformats.org/officeDocument/2006/relationships/image" Target="../media/image1.emf"/><Relationship Id="rId4" Type="http://schemas.openxmlformats.org/officeDocument/2006/relationships/tags" Target="../tags/tag184.xml"/><Relationship Id="rId9" Type="http://schemas.openxmlformats.org/officeDocument/2006/relationships/oleObject" Target="../embeddings/oleObject42.bin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3" Type="http://schemas.openxmlformats.org/officeDocument/2006/relationships/tags" Target="../tags/tag18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88.xml"/><Relationship Id="rId1" Type="http://schemas.openxmlformats.org/officeDocument/2006/relationships/vmlDrawing" Target="../drawings/vmlDrawing43.v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9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tags" Target="../tags/tag199.xml"/><Relationship Id="rId3" Type="http://schemas.openxmlformats.org/officeDocument/2006/relationships/tags" Target="../tags/tag194.xml"/><Relationship Id="rId7" Type="http://schemas.openxmlformats.org/officeDocument/2006/relationships/tags" Target="../tags/tag198.xml"/><Relationship Id="rId2" Type="http://schemas.openxmlformats.org/officeDocument/2006/relationships/tags" Target="../tags/tag193.xml"/><Relationship Id="rId1" Type="http://schemas.openxmlformats.org/officeDocument/2006/relationships/vmlDrawing" Target="../drawings/vmlDrawing44.vml"/><Relationship Id="rId6" Type="http://schemas.openxmlformats.org/officeDocument/2006/relationships/tags" Target="../tags/tag197.xml"/><Relationship Id="rId11" Type="http://schemas.openxmlformats.org/officeDocument/2006/relationships/image" Target="../media/image1.emf"/><Relationship Id="rId5" Type="http://schemas.openxmlformats.org/officeDocument/2006/relationships/tags" Target="../tags/tag196.xml"/><Relationship Id="rId10" Type="http://schemas.openxmlformats.org/officeDocument/2006/relationships/oleObject" Target="../embeddings/oleObject44.bin"/><Relationship Id="rId4" Type="http://schemas.openxmlformats.org/officeDocument/2006/relationships/tags" Target="../tags/tag195.xml"/><Relationship Id="rId9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5.bin"/><Relationship Id="rId4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02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46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03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7.bin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tags" Target="../tags/tag205.xml"/><Relationship Id="rId7" Type="http://schemas.openxmlformats.org/officeDocument/2006/relationships/image" Target="../media/image5.emf"/><Relationship Id="rId2" Type="http://schemas.openxmlformats.org/officeDocument/2006/relationships/tags" Target="../tags/tag204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48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206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8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49.bin"/><Relationship Id="rId4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tags" Target="../tags/tag212.xml"/><Relationship Id="rId7" Type="http://schemas.openxmlformats.org/officeDocument/2006/relationships/oleObject" Target="../embeddings/oleObject50.bin"/><Relationship Id="rId2" Type="http://schemas.openxmlformats.org/officeDocument/2006/relationships/tags" Target="../tags/tag211.xml"/><Relationship Id="rId1" Type="http://schemas.openxmlformats.org/officeDocument/2006/relationships/vmlDrawing" Target="../drawings/vmlDrawing50.v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14.xml"/><Relationship Id="rId10" Type="http://schemas.openxmlformats.org/officeDocument/2006/relationships/image" Target="../media/image6.wmf"/><Relationship Id="rId4" Type="http://schemas.openxmlformats.org/officeDocument/2006/relationships/tags" Target="../tags/tag213.xml"/><Relationship Id="rId9" Type="http://schemas.openxmlformats.org/officeDocument/2006/relationships/image" Target="../media/image2.jpe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244.xml"/><Relationship Id="rId7" Type="http://schemas.openxmlformats.org/officeDocument/2006/relationships/oleObject" Target="../embeddings/oleObject52.bin"/><Relationship Id="rId2" Type="http://schemas.openxmlformats.org/officeDocument/2006/relationships/tags" Target="../tags/tag243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2.jpeg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4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3.bin"/><Relationship Id="rId4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48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4.bin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49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5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8.xml"/><Relationship Id="rId7" Type="http://schemas.openxmlformats.org/officeDocument/2006/relationships/image" Target="../media/image1.emf"/><Relationship Id="rId2" Type="http://schemas.openxmlformats.org/officeDocument/2006/relationships/tags" Target="../tags/tag3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50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6.bin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tags" Target="../tags/tag252.xml"/><Relationship Id="rId7" Type="http://schemas.openxmlformats.org/officeDocument/2006/relationships/image" Target="../media/image1.emf"/><Relationship Id="rId2" Type="http://schemas.openxmlformats.org/officeDocument/2006/relationships/tags" Target="../tags/tag251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57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53.xml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255.xml"/><Relationship Id="rId7" Type="http://schemas.openxmlformats.org/officeDocument/2006/relationships/oleObject" Target="../embeddings/oleObject58.bin"/><Relationship Id="rId2" Type="http://schemas.openxmlformats.org/officeDocument/2006/relationships/tags" Target="../tags/tag254.xml"/><Relationship Id="rId1" Type="http://schemas.openxmlformats.org/officeDocument/2006/relationships/vmlDrawing" Target="../drawings/vmlDrawing58.v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57.xml"/><Relationship Id="rId4" Type="http://schemas.openxmlformats.org/officeDocument/2006/relationships/tags" Target="../tags/tag25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9.bin"/><Relationship Id="rId4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0.bin"/><Relationship Id="rId4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263.xml"/><Relationship Id="rId7" Type="http://schemas.openxmlformats.org/officeDocument/2006/relationships/oleObject" Target="../embeddings/oleObject61.bin"/><Relationship Id="rId2" Type="http://schemas.openxmlformats.org/officeDocument/2006/relationships/tags" Target="../tags/tag262.xml"/><Relationship Id="rId1" Type="http://schemas.openxmlformats.org/officeDocument/2006/relationships/vmlDrawing" Target="../drawings/vmlDrawing61.v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65.xml"/><Relationship Id="rId4" Type="http://schemas.openxmlformats.org/officeDocument/2006/relationships/tags" Target="../tags/tag264.xml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3" Type="http://schemas.openxmlformats.org/officeDocument/2006/relationships/tags" Target="../tags/tag26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66.xml"/><Relationship Id="rId1" Type="http://schemas.openxmlformats.org/officeDocument/2006/relationships/vmlDrawing" Target="../drawings/vmlDrawing62.vml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9" Type="http://schemas.openxmlformats.org/officeDocument/2006/relationships/image" Target="../media/image1.emf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272.xml"/><Relationship Id="rId7" Type="http://schemas.openxmlformats.org/officeDocument/2006/relationships/tags" Target="../tags/tag276.xml"/><Relationship Id="rId2" Type="http://schemas.openxmlformats.org/officeDocument/2006/relationships/tags" Target="../tags/tag271.xml"/><Relationship Id="rId1" Type="http://schemas.openxmlformats.org/officeDocument/2006/relationships/vmlDrawing" Target="../drawings/vmlDrawing63.v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10" Type="http://schemas.openxmlformats.org/officeDocument/2006/relationships/image" Target="../media/image1.emf"/><Relationship Id="rId4" Type="http://schemas.openxmlformats.org/officeDocument/2006/relationships/tags" Target="../tags/tag273.xml"/><Relationship Id="rId9" Type="http://schemas.openxmlformats.org/officeDocument/2006/relationships/oleObject" Target="../embeddings/oleObject63.bin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tags" Target="../tags/tag278.xml"/><Relationship Id="rId7" Type="http://schemas.openxmlformats.org/officeDocument/2006/relationships/image" Target="../media/image1.emf"/><Relationship Id="rId2" Type="http://schemas.openxmlformats.org/officeDocument/2006/relationships/tags" Target="../tags/tag277.xml"/><Relationship Id="rId1" Type="http://schemas.openxmlformats.org/officeDocument/2006/relationships/vmlDrawing" Target="../drawings/vmlDrawing64.vml"/><Relationship Id="rId6" Type="http://schemas.openxmlformats.org/officeDocument/2006/relationships/oleObject" Target="../embeddings/oleObject64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79.xml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281.xml"/><Relationship Id="rId7" Type="http://schemas.openxmlformats.org/officeDocument/2006/relationships/oleObject" Target="../embeddings/oleObject65.bin"/><Relationship Id="rId2" Type="http://schemas.openxmlformats.org/officeDocument/2006/relationships/tags" Target="../tags/tag280.xml"/><Relationship Id="rId1" Type="http://schemas.openxmlformats.org/officeDocument/2006/relationships/vmlDrawing" Target="../drawings/vmlDrawing65.v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83.xml"/><Relationship Id="rId4" Type="http://schemas.openxmlformats.org/officeDocument/2006/relationships/tags" Target="../tags/tag282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41.xml"/><Relationship Id="rId7" Type="http://schemas.openxmlformats.org/officeDocument/2006/relationships/oleObject" Target="../embeddings/oleObject8.bin"/><Relationship Id="rId2" Type="http://schemas.openxmlformats.org/officeDocument/2006/relationships/tags" Target="../tags/tag40.xml"/><Relationship Id="rId1" Type="http://schemas.openxmlformats.org/officeDocument/2006/relationships/vmlDrawing" Target="../drawings/vmlDrawing8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3.xml"/><Relationship Id="rId4" Type="http://schemas.openxmlformats.org/officeDocument/2006/relationships/tags" Target="../tags/tag42.xml"/></Relationships>
</file>

<file path=ppt/slideLayouts/_rels/slideLayout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tags" Target="../tags/tag28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84.xml"/><Relationship Id="rId1" Type="http://schemas.openxmlformats.org/officeDocument/2006/relationships/vmlDrawing" Target="../drawings/vmlDrawing66.vml"/><Relationship Id="rId6" Type="http://schemas.openxmlformats.org/officeDocument/2006/relationships/tags" Target="../tags/tag288.xml"/><Relationship Id="rId5" Type="http://schemas.openxmlformats.org/officeDocument/2006/relationships/tags" Target="../tags/tag287.xml"/><Relationship Id="rId4" Type="http://schemas.openxmlformats.org/officeDocument/2006/relationships/tags" Target="../tags/tag286.xml"/><Relationship Id="rId9" Type="http://schemas.openxmlformats.org/officeDocument/2006/relationships/image" Target="../media/image1.emf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290.xml"/><Relationship Id="rId7" Type="http://schemas.openxmlformats.org/officeDocument/2006/relationships/tags" Target="../tags/tag294.xml"/><Relationship Id="rId2" Type="http://schemas.openxmlformats.org/officeDocument/2006/relationships/tags" Target="../tags/tag289.xml"/><Relationship Id="rId1" Type="http://schemas.openxmlformats.org/officeDocument/2006/relationships/vmlDrawing" Target="../drawings/vmlDrawing67.vml"/><Relationship Id="rId6" Type="http://schemas.openxmlformats.org/officeDocument/2006/relationships/tags" Target="../tags/tag293.xml"/><Relationship Id="rId5" Type="http://schemas.openxmlformats.org/officeDocument/2006/relationships/tags" Target="../tags/tag292.xml"/><Relationship Id="rId10" Type="http://schemas.openxmlformats.org/officeDocument/2006/relationships/image" Target="../media/image1.emf"/><Relationship Id="rId4" Type="http://schemas.openxmlformats.org/officeDocument/2006/relationships/tags" Target="../tags/tag291.xml"/><Relationship Id="rId9" Type="http://schemas.openxmlformats.org/officeDocument/2006/relationships/oleObject" Target="../embeddings/oleObject67.bin"/></Relationships>
</file>

<file path=ppt/slideLayouts/_rels/slideLayout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3" Type="http://schemas.openxmlformats.org/officeDocument/2006/relationships/tags" Target="../tags/tag296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95.xml"/><Relationship Id="rId1" Type="http://schemas.openxmlformats.org/officeDocument/2006/relationships/vmlDrawing" Target="../drawings/vmlDrawing68.vml"/><Relationship Id="rId6" Type="http://schemas.openxmlformats.org/officeDocument/2006/relationships/tags" Target="../tags/tag299.xml"/><Relationship Id="rId5" Type="http://schemas.openxmlformats.org/officeDocument/2006/relationships/tags" Target="../tags/tag298.xml"/><Relationship Id="rId4" Type="http://schemas.openxmlformats.org/officeDocument/2006/relationships/tags" Target="../tags/tag297.xml"/><Relationship Id="rId9" Type="http://schemas.openxmlformats.org/officeDocument/2006/relationships/image" Target="../media/image1.emf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tags" Target="../tags/tag306.xml"/><Relationship Id="rId3" Type="http://schemas.openxmlformats.org/officeDocument/2006/relationships/tags" Target="../tags/tag301.xml"/><Relationship Id="rId7" Type="http://schemas.openxmlformats.org/officeDocument/2006/relationships/tags" Target="../tags/tag305.xml"/><Relationship Id="rId2" Type="http://schemas.openxmlformats.org/officeDocument/2006/relationships/tags" Target="../tags/tag300.xml"/><Relationship Id="rId1" Type="http://schemas.openxmlformats.org/officeDocument/2006/relationships/vmlDrawing" Target="../drawings/vmlDrawing69.vml"/><Relationship Id="rId6" Type="http://schemas.openxmlformats.org/officeDocument/2006/relationships/tags" Target="../tags/tag304.xml"/><Relationship Id="rId11" Type="http://schemas.openxmlformats.org/officeDocument/2006/relationships/image" Target="../media/image1.emf"/><Relationship Id="rId5" Type="http://schemas.openxmlformats.org/officeDocument/2006/relationships/tags" Target="../tags/tag303.xml"/><Relationship Id="rId10" Type="http://schemas.openxmlformats.org/officeDocument/2006/relationships/oleObject" Target="../embeddings/oleObject69.bin"/><Relationship Id="rId4" Type="http://schemas.openxmlformats.org/officeDocument/2006/relationships/tags" Target="../tags/tag302.xml"/><Relationship Id="rId9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308.xml"/><Relationship Id="rId2" Type="http://schemas.openxmlformats.org/officeDocument/2006/relationships/tags" Target="../tags/tag307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0.bin"/><Relationship Id="rId4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09.xml"/><Relationship Id="rId1" Type="http://schemas.openxmlformats.org/officeDocument/2006/relationships/vmlDrawing" Target="../drawings/vmlDrawing7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71.bin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10.xml"/><Relationship Id="rId1" Type="http://schemas.openxmlformats.org/officeDocument/2006/relationships/vmlDrawing" Target="../drawings/vmlDrawing7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2.bin"/></Relationships>
</file>

<file path=ppt/slideLayouts/_rels/slideLayout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tags" Target="../tags/tag312.xml"/><Relationship Id="rId7" Type="http://schemas.openxmlformats.org/officeDocument/2006/relationships/image" Target="../media/image5.emf"/><Relationship Id="rId2" Type="http://schemas.openxmlformats.org/officeDocument/2006/relationships/tags" Target="../tags/tag311.xml"/><Relationship Id="rId1" Type="http://schemas.openxmlformats.org/officeDocument/2006/relationships/vmlDrawing" Target="../drawings/vmlDrawing73.vml"/><Relationship Id="rId6" Type="http://schemas.openxmlformats.org/officeDocument/2006/relationships/oleObject" Target="../embeddings/oleObject73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31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1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1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tags" Target="../tags/tag317.xml"/><Relationship Id="rId2" Type="http://schemas.openxmlformats.org/officeDocument/2006/relationships/tags" Target="../tags/tag316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74.bin"/><Relationship Id="rId4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tags" Target="../tags/tag319.xml"/><Relationship Id="rId7" Type="http://schemas.openxmlformats.org/officeDocument/2006/relationships/oleObject" Target="../embeddings/oleObject75.bin"/><Relationship Id="rId2" Type="http://schemas.openxmlformats.org/officeDocument/2006/relationships/tags" Target="../tags/tag318.xml"/><Relationship Id="rId1" Type="http://schemas.openxmlformats.org/officeDocument/2006/relationships/vmlDrawing" Target="../drawings/vmlDrawing75.v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321.xml"/><Relationship Id="rId10" Type="http://schemas.openxmlformats.org/officeDocument/2006/relationships/image" Target="../media/image6.wmf"/><Relationship Id="rId4" Type="http://schemas.openxmlformats.org/officeDocument/2006/relationships/tags" Target="../tags/tag320.xml"/><Relationship Id="rId9" Type="http://schemas.openxmlformats.org/officeDocument/2006/relationships/image" Target="../media/image2.jpeg"/></Relationships>
</file>

<file path=ppt/slideLayouts/_rels/slideLayout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351.xml"/><Relationship Id="rId7" Type="http://schemas.openxmlformats.org/officeDocument/2006/relationships/oleObject" Target="../embeddings/oleObject77.bin"/><Relationship Id="rId2" Type="http://schemas.openxmlformats.org/officeDocument/2006/relationships/tags" Target="../tags/tag350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2.jpeg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35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tags" Target="../tags/tag354.xml"/><Relationship Id="rId2" Type="http://schemas.openxmlformats.org/officeDocument/2006/relationships/tags" Target="../tags/tag353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8.bin"/><Relationship Id="rId4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55.xml"/><Relationship Id="rId1" Type="http://schemas.openxmlformats.org/officeDocument/2006/relationships/vmlDrawing" Target="../drawings/vmlDrawing7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9.bin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56.xml"/><Relationship Id="rId1" Type="http://schemas.openxmlformats.org/officeDocument/2006/relationships/vmlDrawing" Target="../drawings/vmlDrawing8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0.bin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57.xml"/><Relationship Id="rId1" Type="http://schemas.openxmlformats.org/officeDocument/2006/relationships/vmlDrawing" Target="../drawings/vmlDrawing8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1.bin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tags" Target="../tags/tag359.xml"/><Relationship Id="rId7" Type="http://schemas.openxmlformats.org/officeDocument/2006/relationships/image" Target="../media/image1.emf"/><Relationship Id="rId2" Type="http://schemas.openxmlformats.org/officeDocument/2006/relationships/tags" Target="../tags/tag358.xml"/><Relationship Id="rId1" Type="http://schemas.openxmlformats.org/officeDocument/2006/relationships/vmlDrawing" Target="../drawings/vmlDrawing82.vml"/><Relationship Id="rId6" Type="http://schemas.openxmlformats.org/officeDocument/2006/relationships/oleObject" Target="../embeddings/oleObject82.bin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360.xml"/></Relationships>
</file>

<file path=ppt/slideLayouts/_rels/slideLayout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362.xml"/><Relationship Id="rId7" Type="http://schemas.openxmlformats.org/officeDocument/2006/relationships/oleObject" Target="../embeddings/oleObject83.bin"/><Relationship Id="rId2" Type="http://schemas.openxmlformats.org/officeDocument/2006/relationships/tags" Target="../tags/tag361.xml"/><Relationship Id="rId1" Type="http://schemas.openxmlformats.org/officeDocument/2006/relationships/vmlDrawing" Target="../drawings/vmlDrawing83.v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364.xml"/><Relationship Id="rId4" Type="http://schemas.openxmlformats.org/officeDocument/2006/relationships/tags" Target="../tags/tag36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tags" Target="../tags/tag366.xml"/><Relationship Id="rId2" Type="http://schemas.openxmlformats.org/officeDocument/2006/relationships/tags" Target="../tags/tag365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4.bin"/><Relationship Id="rId4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5.bin"/><Relationship Id="rId4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370.xml"/><Relationship Id="rId7" Type="http://schemas.openxmlformats.org/officeDocument/2006/relationships/oleObject" Target="../embeddings/oleObject86.bin"/><Relationship Id="rId2" Type="http://schemas.openxmlformats.org/officeDocument/2006/relationships/tags" Target="../tags/tag369.xml"/><Relationship Id="rId1" Type="http://schemas.openxmlformats.org/officeDocument/2006/relationships/vmlDrawing" Target="../drawings/vmlDrawing86.v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372.xml"/><Relationship Id="rId4" Type="http://schemas.openxmlformats.org/officeDocument/2006/relationships/tags" Target="../tags/tag371.xml"/></Relationships>
</file>

<file path=ppt/slideLayouts/_rels/slideLayout9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7.bin"/><Relationship Id="rId3" Type="http://schemas.openxmlformats.org/officeDocument/2006/relationships/tags" Target="../tags/tag374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373.xml"/><Relationship Id="rId1" Type="http://schemas.openxmlformats.org/officeDocument/2006/relationships/vmlDrawing" Target="../drawings/vmlDrawing87.vml"/><Relationship Id="rId6" Type="http://schemas.openxmlformats.org/officeDocument/2006/relationships/tags" Target="../tags/tag377.xml"/><Relationship Id="rId5" Type="http://schemas.openxmlformats.org/officeDocument/2006/relationships/tags" Target="../tags/tag376.xml"/><Relationship Id="rId4" Type="http://schemas.openxmlformats.org/officeDocument/2006/relationships/tags" Target="../tags/tag375.xml"/><Relationship Id="rId9" Type="http://schemas.openxmlformats.org/officeDocument/2006/relationships/image" Target="../media/image1.emf"/></Relationships>
</file>

<file path=ppt/slideLayouts/_rels/slideLayout9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379.xml"/><Relationship Id="rId7" Type="http://schemas.openxmlformats.org/officeDocument/2006/relationships/tags" Target="../tags/tag383.xml"/><Relationship Id="rId2" Type="http://schemas.openxmlformats.org/officeDocument/2006/relationships/tags" Target="../tags/tag378.xml"/><Relationship Id="rId1" Type="http://schemas.openxmlformats.org/officeDocument/2006/relationships/vmlDrawing" Target="../drawings/vmlDrawing88.vml"/><Relationship Id="rId6" Type="http://schemas.openxmlformats.org/officeDocument/2006/relationships/tags" Target="../tags/tag382.xml"/><Relationship Id="rId5" Type="http://schemas.openxmlformats.org/officeDocument/2006/relationships/tags" Target="../tags/tag381.xml"/><Relationship Id="rId10" Type="http://schemas.openxmlformats.org/officeDocument/2006/relationships/image" Target="../media/image1.emf"/><Relationship Id="rId4" Type="http://schemas.openxmlformats.org/officeDocument/2006/relationships/tags" Target="../tags/tag380.xml"/><Relationship Id="rId9" Type="http://schemas.openxmlformats.org/officeDocument/2006/relationships/oleObject" Target="../embeddings/oleObject88.bin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tags" Target="../tags/tag385.xml"/><Relationship Id="rId7" Type="http://schemas.openxmlformats.org/officeDocument/2006/relationships/image" Target="../media/image1.emf"/><Relationship Id="rId2" Type="http://schemas.openxmlformats.org/officeDocument/2006/relationships/tags" Target="../tags/tag384.xml"/><Relationship Id="rId1" Type="http://schemas.openxmlformats.org/officeDocument/2006/relationships/vmlDrawing" Target="../drawings/vmlDrawing89.vml"/><Relationship Id="rId6" Type="http://schemas.openxmlformats.org/officeDocument/2006/relationships/oleObject" Target="../embeddings/oleObject89.bin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386.xml"/></Relationships>
</file>

<file path=ppt/slideLayouts/_rels/slideLayout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388.xml"/><Relationship Id="rId7" Type="http://schemas.openxmlformats.org/officeDocument/2006/relationships/oleObject" Target="../embeddings/oleObject90.bin"/><Relationship Id="rId2" Type="http://schemas.openxmlformats.org/officeDocument/2006/relationships/tags" Target="../tags/tag387.xml"/><Relationship Id="rId1" Type="http://schemas.openxmlformats.org/officeDocument/2006/relationships/vmlDrawing" Target="../drawings/vmlDrawing90.v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390.xml"/><Relationship Id="rId4" Type="http://schemas.openxmlformats.org/officeDocument/2006/relationships/tags" Target="../tags/tag389.xml"/></Relationships>
</file>

<file path=ppt/slideLayouts/_rels/slideLayout9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1.bin"/><Relationship Id="rId3" Type="http://schemas.openxmlformats.org/officeDocument/2006/relationships/tags" Target="../tags/tag392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391.xml"/><Relationship Id="rId1" Type="http://schemas.openxmlformats.org/officeDocument/2006/relationships/vmlDrawing" Target="../drawings/vmlDrawing91.vml"/><Relationship Id="rId6" Type="http://schemas.openxmlformats.org/officeDocument/2006/relationships/tags" Target="../tags/tag395.xml"/><Relationship Id="rId5" Type="http://schemas.openxmlformats.org/officeDocument/2006/relationships/tags" Target="../tags/tag394.xml"/><Relationship Id="rId4" Type="http://schemas.openxmlformats.org/officeDocument/2006/relationships/tags" Target="../tags/tag393.xml"/><Relationship Id="rId9" Type="http://schemas.openxmlformats.org/officeDocument/2006/relationships/image" Target="../media/image1.emf"/></Relationships>
</file>

<file path=ppt/slideLayouts/_rels/slideLayout9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397.xml"/><Relationship Id="rId7" Type="http://schemas.openxmlformats.org/officeDocument/2006/relationships/tags" Target="../tags/tag401.xml"/><Relationship Id="rId2" Type="http://schemas.openxmlformats.org/officeDocument/2006/relationships/tags" Target="../tags/tag396.xml"/><Relationship Id="rId1" Type="http://schemas.openxmlformats.org/officeDocument/2006/relationships/vmlDrawing" Target="../drawings/vmlDrawing92.vml"/><Relationship Id="rId6" Type="http://schemas.openxmlformats.org/officeDocument/2006/relationships/tags" Target="../tags/tag400.xml"/><Relationship Id="rId5" Type="http://schemas.openxmlformats.org/officeDocument/2006/relationships/tags" Target="../tags/tag399.xml"/><Relationship Id="rId10" Type="http://schemas.openxmlformats.org/officeDocument/2006/relationships/image" Target="../media/image1.emf"/><Relationship Id="rId4" Type="http://schemas.openxmlformats.org/officeDocument/2006/relationships/tags" Target="../tags/tag398.xml"/><Relationship Id="rId9" Type="http://schemas.openxmlformats.org/officeDocument/2006/relationships/oleObject" Target="../embeddings/oleObject92.bin"/></Relationships>
</file>

<file path=ppt/slideLayouts/_rels/slideLayout9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.bin"/><Relationship Id="rId3" Type="http://schemas.openxmlformats.org/officeDocument/2006/relationships/tags" Target="../tags/tag403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402.xml"/><Relationship Id="rId1" Type="http://schemas.openxmlformats.org/officeDocument/2006/relationships/vmlDrawing" Target="../drawings/vmlDrawing93.vml"/><Relationship Id="rId6" Type="http://schemas.openxmlformats.org/officeDocument/2006/relationships/tags" Target="../tags/tag406.xml"/><Relationship Id="rId5" Type="http://schemas.openxmlformats.org/officeDocument/2006/relationships/tags" Target="../tags/tag405.xml"/><Relationship Id="rId4" Type="http://schemas.openxmlformats.org/officeDocument/2006/relationships/tags" Target="../tags/tag404.xml"/><Relationship Id="rId9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 t="2369" r="1699" b="2348"/>
          <a:stretch/>
        </p:blipFill>
        <p:spPr bwMode="auto">
          <a:xfrm>
            <a:off x="1" y="1588"/>
            <a:ext cx="12198350" cy="685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ltGray">
          <a:xfrm>
            <a:off x="627063" y="4816398"/>
            <a:ext cx="6660000" cy="986097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108000" tIns="90000" rIns="0" bIns="216000" anchor="b" anchorCtr="0">
            <a:spAutoFit/>
          </a:bodyPr>
          <a:lstStyle>
            <a:lvl1pPr>
              <a:defRPr sz="4400" baseline="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/>
            <a:endParaRPr lang="de-DE" sz="1100" b="1" dirty="0">
              <a:solidFill>
                <a:srgbClr val="990000"/>
              </a:solidFill>
              <a:ea typeface="Arial Unicode MS"/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66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/>
              <a:t>www.siemens.com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 dirty="0"/>
              <a:t>Confidential © Siemens AG 2017</a:t>
            </a:r>
            <a:endParaRPr lang="de-DE" dirty="0"/>
          </a:p>
        </p:txBody>
      </p:sp>
      <p:grpSp>
        <p:nvGrpSpPr>
          <p:cNvPr id="3" name="Gruppieren 31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3" name="Gerade Verbindung 3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123228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 rot="5400000">
              <a:off x="12322800" y="6109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-126000" y="94822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-126000" y="6109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" name="Group 33"/>
          <p:cNvGrpSpPr>
            <a:grpSpLocks noChangeAspect="1"/>
          </p:cNvGrpSpPr>
          <p:nvPr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78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79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80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81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82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4510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0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8208962" cy="22320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27063" y="3933825"/>
            <a:ext cx="8208962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6"/>
          </p:nvPr>
        </p:nvSpPr>
        <p:spPr>
          <a:xfrm>
            <a:off x="4167188" y="6469480"/>
            <a:ext cx="3863975" cy="365125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17716064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72" name="think-cell Slide" r:id="rId10" imgW="360" imgH="360" progId="">
                  <p:embed/>
                </p:oleObj>
              </mc:Choice>
              <mc:Fallback>
                <p:oleObj name="think-cell Slide" r:id="rId10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4032000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804024" y="1557337"/>
            <a:ext cx="4032000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627063" y="3933834"/>
            <a:ext cx="4032000" cy="226695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7"/>
            </p:custDataLst>
          </p:nvPr>
        </p:nvSpPr>
        <p:spPr>
          <a:xfrm>
            <a:off x="4804025" y="3933834"/>
            <a:ext cx="4032000" cy="226695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8"/>
            </p:custDataLst>
          </p:nvPr>
        </p:nvSpPr>
        <p:spPr>
          <a:xfrm>
            <a:off x="10419758" y="1557340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42" name="Datumsplatzhalter 4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4" name="Fußzeilenplatzhalter 4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68303904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96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 bwMode="auto">
          <a:xfrm>
            <a:off x="4658996" y="1557340"/>
            <a:ext cx="7539354" cy="4643437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toc</a:t>
            </a:r>
            <a:r>
              <a:rPr lang="de-DE" dirty="0"/>
              <a:t> / </a:t>
            </a:r>
            <a:r>
              <a:rPr lang="de-DE" dirty="0" err="1"/>
              <a:t>contact</a:t>
            </a:r>
            <a:endParaRPr lang="de-DE" dirty="0"/>
          </a:p>
          <a:p>
            <a:pPr lvl="1"/>
            <a:r>
              <a:rPr lang="de-DE" dirty="0" err="1"/>
              <a:t>chapter</a:t>
            </a:r>
            <a:endParaRPr lang="de-DE" dirty="0"/>
          </a:p>
          <a:p>
            <a:pPr lvl="2"/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chapter</a:t>
            </a:r>
            <a:endParaRPr lang="de-DE" dirty="0"/>
          </a:p>
          <a:p>
            <a:pPr lvl="3"/>
            <a:r>
              <a:rPr lang="de-DE" dirty="0" err="1"/>
              <a:t>subchapter</a:t>
            </a:r>
            <a:endParaRPr lang="de-DE" dirty="0"/>
          </a:p>
          <a:p>
            <a:pPr lvl="4"/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subchapter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6" y="1557340"/>
            <a:ext cx="4514399" cy="4643437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grpSp>
        <p:nvGrpSpPr>
          <p:cNvPr id="5" name="Group 33"/>
          <p:cNvGrpSpPr>
            <a:grpSpLocks noChangeAspect="1"/>
          </p:cNvGrpSpPr>
          <p:nvPr/>
        </p:nvGrpSpPr>
        <p:grpSpPr bwMode="auto">
          <a:xfrm>
            <a:off x="9555164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3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  <p:sp>
        <p:nvSpPr>
          <p:cNvPr id="36" name="Datumsplatzhalter 3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8" name="Fußzeilenplatzhalter 3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337199168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84291211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20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Action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7065" y="1412548"/>
            <a:ext cx="11088687" cy="215394"/>
          </a:xfrm>
        </p:spPr>
        <p:txBody>
          <a:bodyPr/>
          <a:lstStyle>
            <a:lvl1pPr marL="0" indent="0">
              <a:defRPr/>
            </a:lvl1pPr>
            <a:lvl2pPr marL="155575" indent="-155575">
              <a:defRPr/>
            </a:lvl2pPr>
            <a:lvl3pPr marL="311150" indent="-155575">
              <a:defRPr/>
            </a:lvl3pPr>
            <a:lvl4pPr marL="466725" indent="-155575">
              <a:defRPr/>
            </a:lvl4pPr>
            <a:lvl5pPr marL="622300" indent="-155575"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86583113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44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0" y="1412875"/>
            <a:ext cx="12198350" cy="4752975"/>
          </a:xfrm>
          <a:prstGeom prst="rect">
            <a:avLst/>
          </a:prstGeom>
          <a:solidFill>
            <a:srgbClr val="DFE6ED"/>
          </a:solidFill>
          <a:ln>
            <a:noFill/>
          </a:ln>
          <a:effectLst/>
        </p:spPr>
        <p:txBody>
          <a:bodyPr wrap="square" lIns="540000" tIns="144000" rIns="396000" bIns="144000" numCol="1" spcCol="72000" rtlCol="0" anchor="ctr">
            <a:noAutofit/>
          </a:bodyPr>
          <a:lstStyle/>
          <a:p>
            <a:pPr>
              <a:spcBef>
                <a:spcPct val="0"/>
              </a:spcBef>
              <a:buFont typeface="Wingdings" charset="0"/>
              <a:buNone/>
            </a:pPr>
            <a:endParaRPr lang="en-US" sz="2800" b="1" dirty="0">
              <a:solidFill>
                <a:srgbClr val="005F87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676975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Objekt 3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68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ltGray">
          <a:xfrm>
            <a:off x="627062" y="4262410"/>
            <a:ext cx="6480000" cy="154009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6099175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/>
            <a:endParaRPr lang="en-US" sz="1100" b="1" dirty="0">
              <a:solidFill>
                <a:srgbClr val="990000"/>
              </a:solidFill>
              <a:latin typeface="Arial"/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51" y="324000"/>
            <a:ext cx="2160000" cy="913804"/>
          </a:xfrm>
          <a:prstGeom prst="rect">
            <a:avLst/>
          </a:prstGeom>
        </p:spPr>
      </p:pic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2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 eaLnBrk="1" hangingPunct="1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eaLnBrk="1" hangingPunct="1"/>
            <a:r>
              <a:rPr lang="en-US" dirty="0"/>
              <a:t>Siemens Corporate Technology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4" y="5907600"/>
            <a:ext cx="2339999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r>
              <a:rPr lang="en-US" dirty="0"/>
              <a:t>Confidential © Siemens AG 2017</a:t>
            </a:r>
          </a:p>
        </p:txBody>
      </p:sp>
      <p:grpSp>
        <p:nvGrpSpPr>
          <p:cNvPr id="31" name="Gruppieren 30"/>
          <p:cNvGrpSpPr/>
          <p:nvPr userDrawn="1"/>
        </p:nvGrpSpPr>
        <p:grpSpPr>
          <a:xfrm>
            <a:off x="-215993" y="-216000"/>
            <a:ext cx="12628799" cy="7290000"/>
            <a:chOff x="-216000" y="-216000"/>
            <a:chExt cx="12628800" cy="7290000"/>
          </a:xfrm>
        </p:grpSpPr>
        <p:cxnSp>
          <p:nvCxnSpPr>
            <p:cNvPr id="32" name="Gerade Verbindung 3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 rot="5400000">
              <a:off x="-1260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 rot="5400000">
              <a:off x="-1260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 rot="5400000">
              <a:off x="-1260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 rot="5400000">
              <a:off x="-1260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 rot="5400000">
              <a:off x="-1260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123228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 rot="5400000">
              <a:off x="123228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 rot="5400000">
              <a:off x="123228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03464257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062" y="1412875"/>
            <a:ext cx="11088687" cy="215444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1774582"/>
            <a:ext cx="11088688" cy="4032493"/>
          </a:xfrm>
          <a:ln>
            <a:noFill/>
          </a:ln>
        </p:spPr>
        <p:txBody>
          <a:bodyPr vert="horz" wrap="square" lIns="0" tIns="0" rIns="0" bIns="0" rtlCol="0">
            <a:noAutofit/>
          </a:bodyPr>
          <a:lstStyle>
            <a:lvl1pPr>
              <a:defRPr lang="de-DE" sz="1400" kern="1400" baseline="0" smtClean="0"/>
            </a:lvl1pPr>
            <a:lvl2pPr>
              <a:defRPr lang="de-DE" sz="1400" kern="1400" smtClean="0">
                <a:cs typeface="+mn-cs"/>
              </a:defRPr>
            </a:lvl2pPr>
            <a:lvl3pPr>
              <a:defRPr lang="de-DE" sz="1400" kern="1400" smtClean="0">
                <a:cs typeface="+mn-cs"/>
              </a:defRPr>
            </a:lvl3pPr>
            <a:lvl4pPr>
              <a:defRPr lang="de-DE" sz="1400" kern="1400" smtClean="0">
                <a:cs typeface="+mn-cs"/>
              </a:defRPr>
            </a:lvl4pPr>
            <a:lvl5pPr>
              <a:defRPr lang="de-DE" sz="1400" kern="1400">
                <a:cs typeface="+mn-cs"/>
              </a:defRPr>
            </a:lvl5pPr>
          </a:lstStyle>
          <a:p>
            <a:pPr lvl="0" eaLnBrk="0" hangingPunct="0"/>
            <a:r>
              <a:rPr lang="en-US" dirty="0"/>
              <a:t>Note: Increase indent level to start bullet list/</a:t>
            </a:r>
            <a:r>
              <a:rPr lang="en-US" dirty="0" err="1"/>
              <a:t>Vergrößern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die </a:t>
            </a:r>
            <a:r>
              <a:rPr lang="en-US" dirty="0" err="1"/>
              <a:t>Einzugsebene</a:t>
            </a:r>
            <a:r>
              <a:rPr lang="en-US" dirty="0"/>
              <a:t>, um Bullets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erhalten</a:t>
            </a:r>
            <a:r>
              <a:rPr lang="en-US" dirty="0"/>
              <a:t>.</a:t>
            </a:r>
          </a:p>
          <a:p>
            <a:pPr marL="179388" lvl="1" indent="-179388" eaLnBrk="0" hangingPunct="0">
              <a:buClr>
                <a:schemeClr val="accent1"/>
              </a:buClr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marL="358775" lvl="2" eaLnBrk="0" hangingPunct="0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marL="538163" lvl="3" eaLnBrk="0" hangingPunct="0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marL="717550" lvl="4" eaLnBrk="0" hangingPunct="0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6" name="Datumsplatzhalter 76"/>
          <p:cNvSpPr>
            <a:spLocks noGrp="1"/>
          </p:cNvSpPr>
          <p:nvPr>
            <p:ph type="dt" sz="half" idx="2"/>
          </p:nvPr>
        </p:nvSpPr>
        <p:spPr>
          <a:xfrm>
            <a:off x="1832346" y="6598800"/>
            <a:ext cx="1027812" cy="259200"/>
          </a:xfrm>
          <a:prstGeom prst="rect">
            <a:avLst/>
          </a:prstGeom>
        </p:spPr>
        <p:txBody>
          <a:bodyPr vert="horz" lIns="0" tIns="0" rIns="0" bIns="11520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ußzeilenplatzhalter 77"/>
          <p:cNvSpPr>
            <a:spLocks noGrp="1"/>
          </p:cNvSpPr>
          <p:nvPr>
            <p:ph type="ftr" sz="quarter" idx="3"/>
          </p:nvPr>
        </p:nvSpPr>
        <p:spPr>
          <a:xfrm>
            <a:off x="4167194" y="6598800"/>
            <a:ext cx="3863975" cy="259200"/>
          </a:xfrm>
          <a:prstGeom prst="rect">
            <a:avLst/>
          </a:prstGeom>
          <a:noFill/>
        </p:spPr>
        <p:txBody>
          <a:bodyPr wrap="square" lIns="0" tIns="0" rIns="0" bIns="115200" rtlCol="0" anchor="t" anchorCtr="0">
            <a:noAutofit/>
          </a:bodyPr>
          <a:lstStyle>
            <a:lvl1pPr algn="ctr" rtl="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 lang="de-DE" sz="1000" kern="1200" noProof="0" dirty="0" smtClean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r>
              <a:rPr lang="en-US"/>
              <a:t>Next Generation Digital Twin</a:t>
            </a:r>
            <a:endParaRPr/>
          </a:p>
        </p:txBody>
      </p:sp>
      <p:sp>
        <p:nvSpPr>
          <p:cNvPr id="8" name="Foliennummernplatzhalter 78"/>
          <p:cNvSpPr>
            <a:spLocks noGrp="1"/>
          </p:cNvSpPr>
          <p:nvPr>
            <p:ph type="sldNum" sz="quarter" idx="4"/>
          </p:nvPr>
        </p:nvSpPr>
        <p:spPr>
          <a:xfrm>
            <a:off x="6" y="6598800"/>
            <a:ext cx="2846387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>
            <a:lvl1pPr algn="l" rtl="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 lang="de-DE" sz="1000" kern="1200" noProof="0" smtClean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r>
              <a:rPr dirty="0"/>
              <a:t>Page </a:t>
            </a:r>
            <a:fld id="{D60099C7-1235-4C2C-AA7B-466979B1EF9E}" type="slidenum">
              <a:rPr/>
              <a:pPr/>
              <a:t>‹Nr.›</a:t>
            </a:fld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45323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062" y="1412875"/>
            <a:ext cx="11088687" cy="215444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  <p:sp>
        <p:nvSpPr>
          <p:cNvPr id="7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6243638" y="1774582"/>
            <a:ext cx="5472113" cy="4391268"/>
          </a:xfrm>
          <a:solidFill>
            <a:srgbClr val="D7D7CD"/>
          </a:solidFill>
          <a:ln>
            <a:noFill/>
          </a:ln>
        </p:spPr>
        <p:txBody>
          <a:bodyPr vert="horz" wrap="square" lIns="144000" tIns="108000" rIns="72000" bIns="10800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de-DE" sz="1400" b="1" kern="14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500"/>
              </a:spcBef>
              <a:spcAft>
                <a:spcPts val="500"/>
              </a:spcAft>
              <a:tabLst>
                <a:tab pos="806450" algn="l"/>
              </a:tabLst>
            </a:pPr>
            <a:r>
              <a:rPr lang="en-US"/>
              <a:t>Click to edit Master text styles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3" r="16566"/>
          <a:stretch/>
        </p:blipFill>
        <p:spPr>
          <a:xfrm>
            <a:off x="627062" y="1773238"/>
            <a:ext cx="5472113" cy="43926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451594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670918399"/>
              </p:ext>
            </p:ext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92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062" y="1412875"/>
            <a:ext cx="11088687" cy="215444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  <p:sp>
        <p:nvSpPr>
          <p:cNvPr id="5" name="Datumsplatzhalter 76"/>
          <p:cNvSpPr>
            <a:spLocks noGrp="1"/>
          </p:cNvSpPr>
          <p:nvPr>
            <p:ph type="dt" sz="half" idx="2"/>
          </p:nvPr>
        </p:nvSpPr>
        <p:spPr>
          <a:xfrm>
            <a:off x="1832346" y="6598800"/>
            <a:ext cx="1027812" cy="259200"/>
          </a:xfrm>
          <a:prstGeom prst="rect">
            <a:avLst/>
          </a:prstGeom>
        </p:spPr>
        <p:txBody>
          <a:bodyPr vert="horz" lIns="0" tIns="0" rIns="0" bIns="11520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ußzeilenplatzhalter 77"/>
          <p:cNvSpPr>
            <a:spLocks noGrp="1"/>
          </p:cNvSpPr>
          <p:nvPr>
            <p:ph type="ftr" sz="quarter" idx="3"/>
          </p:nvPr>
        </p:nvSpPr>
        <p:spPr>
          <a:xfrm>
            <a:off x="4167194" y="6598800"/>
            <a:ext cx="3863975" cy="259200"/>
          </a:xfrm>
          <a:prstGeom prst="rect">
            <a:avLst/>
          </a:prstGeom>
          <a:noFill/>
        </p:spPr>
        <p:txBody>
          <a:bodyPr wrap="square" lIns="0" tIns="0" rIns="0" bIns="115200" rtlCol="0" anchor="t" anchorCtr="0">
            <a:noAutofit/>
          </a:bodyPr>
          <a:lstStyle>
            <a:lvl1pPr algn="ctr" rtl="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 lang="de-DE" sz="1000" kern="1200" noProof="0" dirty="0" smtClean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r>
              <a:t>Next Generation Digital Twin</a:t>
            </a:r>
          </a:p>
        </p:txBody>
      </p:sp>
      <p:sp>
        <p:nvSpPr>
          <p:cNvPr id="7" name="Foliennummernplatzhalter 78"/>
          <p:cNvSpPr>
            <a:spLocks noGrp="1"/>
          </p:cNvSpPr>
          <p:nvPr>
            <p:ph type="sldNum" sz="quarter" idx="4"/>
          </p:nvPr>
        </p:nvSpPr>
        <p:spPr>
          <a:xfrm>
            <a:off x="1" y="6598800"/>
            <a:ext cx="1828800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>
            <a:lvl1pPr algn="l" rtl="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 lang="de-DE" sz="1000" kern="1200" noProof="0" smtClean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r>
              <a:rPr dirty="0"/>
              <a:t>Page </a:t>
            </a:r>
            <a:fld id="{D60099C7-1235-4C2C-AA7B-466979B1EF9E}" type="slidenum">
              <a:rPr/>
              <a:pPr/>
              <a:t>‹Nr.›</a:t>
            </a:fld>
            <a:endParaRPr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68737953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ltGray">
          <a:xfrm>
            <a:off x="627062" y="4262410"/>
            <a:ext cx="6480000" cy="154009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2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eaLnBrk="1" hangingPunct="1"/>
            <a:r>
              <a:rPr lang="en-US" dirty="0"/>
              <a:t>Siemens Corporate Technology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4" y="5907600"/>
            <a:ext cx="2339999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r>
              <a:rPr lang="en-US"/>
              <a:t>Confidential © Siemens AG 2016</a:t>
            </a:r>
            <a:endParaRPr lang="en-US" dirty="0"/>
          </a:p>
        </p:txBody>
      </p:sp>
      <p:graphicFrame>
        <p:nvGraphicFramePr>
          <p:cNvPr id="36" name="Objek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535186491"/>
              </p:ext>
            </p:ext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16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" name="Picture 2"/>
          <p:cNvPicPr>
            <a:picLocks noChangeAspect="1" noChangeArrowheads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 t="2369" r="1699" b="2348"/>
          <a:stretch/>
        </p:blipFill>
        <p:spPr bwMode="auto">
          <a:xfrm>
            <a:off x="1" y="1588"/>
            <a:ext cx="12198350" cy="685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dtText Box 101 Id11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6099175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/>
            <a:endParaRPr lang="en-US" sz="1100" b="1" dirty="0">
              <a:solidFill>
                <a:srgbClr val="990000"/>
              </a:solidFill>
              <a:latin typeface="Arial"/>
            </a:endParaRPr>
          </a:p>
        </p:txBody>
      </p:sp>
      <p:pic>
        <p:nvPicPr>
          <p:cNvPr id="40" name="Grafik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51" y="324000"/>
            <a:ext cx="2160000" cy="913804"/>
          </a:xfrm>
          <a:prstGeom prst="rect">
            <a:avLst/>
          </a:prstGeom>
        </p:spPr>
      </p:pic>
      <p:grpSp>
        <p:nvGrpSpPr>
          <p:cNvPr id="41" name="Gruppieren 32"/>
          <p:cNvGrpSpPr/>
          <p:nvPr userDrawn="1"/>
        </p:nvGrpSpPr>
        <p:grpSpPr>
          <a:xfrm>
            <a:off x="-215993" y="-216000"/>
            <a:ext cx="12628799" cy="7290000"/>
            <a:chOff x="-216000" y="-216000"/>
            <a:chExt cx="12628800" cy="7290000"/>
          </a:xfrm>
        </p:grpSpPr>
        <p:cxnSp>
          <p:nvCxnSpPr>
            <p:cNvPr id="42" name="Gerade Verbindung 56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7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8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9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60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6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6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6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6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67"/>
            <p:cNvCxnSpPr/>
            <p:nvPr userDrawn="1"/>
          </p:nvCxnSpPr>
          <p:spPr bwMode="auto">
            <a:xfrm rot="5400000">
              <a:off x="-1260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68"/>
            <p:cNvCxnSpPr/>
            <p:nvPr userDrawn="1"/>
          </p:nvCxnSpPr>
          <p:spPr bwMode="auto">
            <a:xfrm rot="5400000">
              <a:off x="-1260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69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70"/>
            <p:cNvCxnSpPr/>
            <p:nvPr userDrawn="1"/>
          </p:nvCxnSpPr>
          <p:spPr bwMode="auto">
            <a:xfrm rot="5400000">
              <a:off x="-1260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71"/>
            <p:cNvCxnSpPr/>
            <p:nvPr userDrawn="1"/>
          </p:nvCxnSpPr>
          <p:spPr bwMode="auto">
            <a:xfrm rot="5400000">
              <a:off x="-1260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72"/>
            <p:cNvCxnSpPr/>
            <p:nvPr userDrawn="1"/>
          </p:nvCxnSpPr>
          <p:spPr bwMode="auto">
            <a:xfrm rot="5400000">
              <a:off x="-1260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73"/>
            <p:cNvCxnSpPr/>
            <p:nvPr userDrawn="1"/>
          </p:nvCxnSpPr>
          <p:spPr bwMode="auto">
            <a:xfrm rot="5400000">
              <a:off x="-1260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74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75"/>
            <p:cNvCxnSpPr/>
            <p:nvPr userDrawn="1"/>
          </p:nvCxnSpPr>
          <p:spPr bwMode="auto">
            <a:xfrm rot="5400000">
              <a:off x="123228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76"/>
            <p:cNvCxnSpPr/>
            <p:nvPr userDrawn="1"/>
          </p:nvCxnSpPr>
          <p:spPr bwMode="auto">
            <a:xfrm rot="5400000">
              <a:off x="123228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77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78"/>
            <p:cNvCxnSpPr/>
            <p:nvPr userDrawn="1"/>
          </p:nvCxnSpPr>
          <p:spPr bwMode="auto">
            <a:xfrm rot="5400000">
              <a:off x="123228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79"/>
            <p:cNvCxnSpPr/>
            <p:nvPr userDrawn="1"/>
          </p:nvCxnSpPr>
          <p:spPr bwMode="auto">
            <a:xfrm rot="5400000">
              <a:off x="123228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80"/>
            <p:cNvCxnSpPr/>
            <p:nvPr userDrawn="1"/>
          </p:nvCxnSpPr>
          <p:spPr bwMode="auto">
            <a:xfrm rot="5400000">
              <a:off x="123228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81"/>
            <p:cNvCxnSpPr/>
            <p:nvPr userDrawn="1"/>
          </p:nvCxnSpPr>
          <p:spPr bwMode="auto">
            <a:xfrm rot="5400000">
              <a:off x="123228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3113601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4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360045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370388" y="1557337"/>
            <a:ext cx="3600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8115750" y="1557337"/>
            <a:ext cx="3600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1" name="Fußzeilenplatzhalter 40"/>
          <p:cNvSpPr>
            <a:spLocks noGrp="1"/>
          </p:cNvSpPr>
          <p:nvPr>
            <p:ph type="ftr" sz="quarter" idx="17"/>
          </p:nvPr>
        </p:nvSpPr>
        <p:spPr>
          <a:xfrm>
            <a:off x="4167188" y="6469480"/>
            <a:ext cx="3863975" cy="365125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60786986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 t="2369" r="1699" b="2348"/>
          <a:stretch/>
        </p:blipFill>
        <p:spPr bwMode="auto">
          <a:xfrm>
            <a:off x="1" y="1588"/>
            <a:ext cx="12198350" cy="685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6499332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64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ltGray">
          <a:xfrm>
            <a:off x="627063" y="4816398"/>
            <a:ext cx="6660000" cy="986097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108000" tIns="90000" rIns="0" bIns="216000" anchor="b" anchorCtr="0">
            <a:spAutoFit/>
          </a:bodyPr>
          <a:lstStyle>
            <a:lvl1pPr>
              <a:defRPr sz="4400" baseline="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/>
            <a:endParaRPr lang="de-DE" sz="1100" b="1" dirty="0">
              <a:solidFill>
                <a:srgbClr val="990000"/>
              </a:solidFill>
              <a:latin typeface="Arial"/>
              <a:ea typeface="Arial Unicode MS"/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66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URL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/>
              <a:t>Restricted© Siemens AG 2017</a:t>
            </a:r>
            <a:endParaRPr lang="de-DE" dirty="0"/>
          </a:p>
        </p:txBody>
      </p:sp>
      <p:grpSp>
        <p:nvGrpSpPr>
          <p:cNvPr id="3" name="Gruppieren 31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3" name="Gerade Verbindung 3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123228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 rot="5400000">
              <a:off x="12322800" y="6109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-126000" y="94822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-126000" y="6109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" name="Group 33"/>
          <p:cNvGrpSpPr>
            <a:grpSpLocks noChangeAspect="1"/>
          </p:cNvGrpSpPr>
          <p:nvPr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8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9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0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1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2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72688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type="titleOnly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437236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88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Click to edit the Titel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grpSp>
        <p:nvGrpSpPr>
          <p:cNvPr id="4" name="Group 33"/>
          <p:cNvGrpSpPr>
            <a:grpSpLocks noChangeAspect="1"/>
          </p:cNvGrpSpPr>
          <p:nvPr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6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0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1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2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3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4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5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6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7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8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9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0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1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2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3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4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5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6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7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8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9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0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1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2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  <p:sp>
        <p:nvSpPr>
          <p:cNvPr id="34" name="Datumsplatzhalter 3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36" name="Fußzeilenplatzhalter 3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Next Generation Digital Twin</a:t>
            </a: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6368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376690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12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57337"/>
            <a:ext cx="12204000" cy="4643437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grpSp>
        <p:nvGrpSpPr>
          <p:cNvPr id="5" name="Group 33"/>
          <p:cNvGrpSpPr>
            <a:grpSpLocks noChangeAspect="1"/>
          </p:cNvGrpSpPr>
          <p:nvPr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  <p:sp>
        <p:nvSpPr>
          <p:cNvPr id="38" name="Datumsplatzhalter 3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40" name="Fußzeilenplatzhalter 3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Next Generation Digital Twin</a:t>
            </a: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37571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447405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36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uppieren 6"/>
          <p:cNvGrpSpPr/>
          <p:nvPr/>
        </p:nvGrpSpPr>
        <p:grpSpPr>
          <a:xfrm>
            <a:off x="0" y="0"/>
            <a:ext cx="1219835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dirty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dirty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Click to edit the 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14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3764742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60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/>
          <p:cNvSpPr/>
          <p:nvPr/>
        </p:nvSpPr>
        <p:spPr bwMode="auto">
          <a:xfrm>
            <a:off x="0" y="0"/>
            <a:ext cx="1219835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Click to edit the 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195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054086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84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8208962" cy="4643437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grpSp>
        <p:nvGrpSpPr>
          <p:cNvPr id="5" name="Group 33"/>
          <p:cNvGrpSpPr>
            <a:grpSpLocks noChangeAspect="1"/>
          </p:cNvGrpSpPr>
          <p:nvPr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  <p:sp>
        <p:nvSpPr>
          <p:cNvPr id="35" name="Datumsplatzhalter 3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37" name="Fußzeilenplatzhalter 3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Next Generation Digital Twin</a:t>
            </a: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9710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0167446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08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6768000" cy="4643437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grpSp>
        <p:nvGrpSpPr>
          <p:cNvPr id="5" name="Group 33"/>
          <p:cNvGrpSpPr>
            <a:grpSpLocks noChangeAspect="1"/>
          </p:cNvGrpSpPr>
          <p:nvPr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  <p:sp>
        <p:nvSpPr>
          <p:cNvPr id="35" name="Datumsplatzhalter 3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37" name="Fußzeilenplatzhalter 3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Next Generation Digital Twin</a:t>
            </a: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01260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423948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32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Click to edit the Titel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27063" y="1557337"/>
            <a:ext cx="5472112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Textmasterformate durch Klicken bearbeiten</a:t>
            </a:r>
          </a:p>
          <a:p>
            <a:pPr lvl="1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Zweite Ebene</a:t>
            </a:r>
          </a:p>
          <a:p>
            <a:pPr lvl="2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Dritte Ebene</a:t>
            </a:r>
          </a:p>
          <a:p>
            <a:pPr lvl="3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Vierte Ebene</a:t>
            </a:r>
          </a:p>
          <a:p>
            <a:pPr lvl="4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Fünfte Ebene</a:t>
            </a:r>
            <a:endParaRPr lang="de-DE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43638" y="1557337"/>
            <a:ext cx="5472112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Textmasterformate durch Klicken bearbeiten</a:t>
            </a:r>
          </a:p>
          <a:p>
            <a:pPr lvl="1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Zweite Ebene</a:t>
            </a:r>
          </a:p>
          <a:p>
            <a:pPr lvl="2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Dritte Ebene</a:t>
            </a:r>
          </a:p>
          <a:p>
            <a:pPr lvl="3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Vierte Ebene</a:t>
            </a:r>
          </a:p>
          <a:p>
            <a:pPr lvl="4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Fünfte Ebene</a:t>
            </a:r>
            <a:endParaRPr lang="de-DE" dirty="0"/>
          </a:p>
        </p:txBody>
      </p:sp>
      <p:grpSp>
        <p:nvGrpSpPr>
          <p:cNvPr id="6" name="Group 33"/>
          <p:cNvGrpSpPr>
            <a:grpSpLocks noChangeAspect="1"/>
          </p:cNvGrpSpPr>
          <p:nvPr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8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0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1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2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3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4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5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6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7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8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9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0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1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2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3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4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5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6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7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8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9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0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1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2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3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4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  <p:sp>
        <p:nvSpPr>
          <p:cNvPr id="36" name="Datumsplatzhalter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38" name="Fußzeilenplatzhalter 3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Next Generation Digital Twin</a:t>
            </a: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13647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61650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56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7063" y="1557337"/>
            <a:ext cx="5472112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Textmasterformate durch Klicken bearbeiten</a:t>
            </a:r>
          </a:p>
          <a:p>
            <a:pPr lvl="1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Zweite Ebene</a:t>
            </a:r>
          </a:p>
          <a:p>
            <a:pPr lvl="2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Dritte Ebene</a:t>
            </a:r>
          </a:p>
          <a:p>
            <a:pPr lvl="3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Vierte Ebene</a:t>
            </a:r>
          </a:p>
          <a:p>
            <a:pPr lvl="4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Fünfte Ebene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243637" y="1557337"/>
            <a:ext cx="5472000" cy="2232025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6243637" y="3933825"/>
            <a:ext cx="5472000" cy="2266949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  <a:endParaRPr lang="fr-FR" dirty="0"/>
          </a:p>
        </p:txBody>
      </p:sp>
      <p:grpSp>
        <p:nvGrpSpPr>
          <p:cNvPr id="7" name="Group 33"/>
          <p:cNvGrpSpPr>
            <a:grpSpLocks noChangeAspect="1"/>
          </p:cNvGrpSpPr>
          <p:nvPr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3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  <p:sp>
        <p:nvSpPr>
          <p:cNvPr id="37" name="Datumsplatzhalter 3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Next Generation Digital Twin</a:t>
            </a: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18284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652971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80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7063" y="1557337"/>
            <a:ext cx="5904000" cy="4643437"/>
          </a:xfr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Textmasterformate durch Klicken bearbeiten</a:t>
            </a:r>
          </a:p>
          <a:p>
            <a:pPr marL="0" marR="0" lvl="1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Zweite Ebene</a:t>
            </a:r>
          </a:p>
          <a:p>
            <a:pPr marL="0" marR="0" lvl="2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Dritte Ebene</a:t>
            </a:r>
          </a:p>
          <a:p>
            <a:pPr marL="0" marR="0" lvl="3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Vierte Ebene</a:t>
            </a:r>
          </a:p>
          <a:p>
            <a:pPr marL="0" marR="0" lvl="4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Fünfte Ebene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243637" y="1834757"/>
            <a:ext cx="5472000" cy="194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6243637" y="3933825"/>
            <a:ext cx="5472000" cy="194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  <a:endParaRPr lang="fr-FR" dirty="0"/>
          </a:p>
        </p:txBody>
      </p:sp>
      <p:grpSp>
        <p:nvGrpSpPr>
          <p:cNvPr id="7" name="Group 33"/>
          <p:cNvGrpSpPr>
            <a:grpSpLocks noChangeAspect="1"/>
          </p:cNvGrpSpPr>
          <p:nvPr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3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  <p:sp>
        <p:nvSpPr>
          <p:cNvPr id="37" name="Datumsplatzhalter 3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Next Generation Digital Twin</a:t>
            </a: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232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type="fourObj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8" name="think-cell Slide" r:id="rId9" imgW="360" imgH="360" progId="">
                  <p:embed/>
                </p:oleObj>
              </mc:Choice>
              <mc:Fallback>
                <p:oleObj name="think-cell Slide" r:id="rId9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sz="quarter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Click to edit the Titel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4"/>
            </p:custDataLst>
          </p:nvPr>
        </p:nvSpPr>
        <p:spPr>
          <a:xfrm>
            <a:off x="627063" y="1557337"/>
            <a:ext cx="5472112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5"/>
            </p:custDataLst>
          </p:nvPr>
        </p:nvSpPr>
        <p:spPr>
          <a:xfrm>
            <a:off x="6243638" y="1557337"/>
            <a:ext cx="5472112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6"/>
            </p:custDataLst>
          </p:nvPr>
        </p:nvSpPr>
        <p:spPr>
          <a:xfrm>
            <a:off x="627063" y="3933825"/>
            <a:ext cx="5472112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43638" y="3933825"/>
            <a:ext cx="5472112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2"/>
          </p:nvPr>
        </p:nvSpPr>
        <p:spPr>
          <a:xfrm>
            <a:off x="4167188" y="6469480"/>
            <a:ext cx="3863975" cy="365125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9798466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205448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04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8208962" cy="22320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27063" y="3933825"/>
            <a:ext cx="8208962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grpSp>
        <p:nvGrpSpPr>
          <p:cNvPr id="5" name="Group 33"/>
          <p:cNvGrpSpPr>
            <a:grpSpLocks noChangeAspect="1"/>
          </p:cNvGrpSpPr>
          <p:nvPr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8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0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1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2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  <p:sp>
        <p:nvSpPr>
          <p:cNvPr id="37" name="Datumsplatzhalter 3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Next Generation Digital Twin</a:t>
            </a: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19544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1058512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28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360045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370388" y="1557337"/>
            <a:ext cx="3600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8115750" y="1557337"/>
            <a:ext cx="3600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grpSp>
        <p:nvGrpSpPr>
          <p:cNvPr id="5" name="Group 33"/>
          <p:cNvGrpSpPr>
            <a:grpSpLocks noChangeAspect="1"/>
          </p:cNvGrpSpPr>
          <p:nvPr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4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5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6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7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8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9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0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1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2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3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4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5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6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7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8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9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0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  <p:sp>
        <p:nvSpPr>
          <p:cNvPr id="39" name="Datumsplatzhalter 3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41" name="Fußzeilenplatzhalter 4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Next Generation Digital Twin</a:t>
            </a: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5082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type="fourObj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1948552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52" name="think-cell Slide" r:id="rId9" imgW="360" imgH="360" progId="">
                  <p:embed/>
                </p:oleObj>
              </mc:Choice>
              <mc:Fallback>
                <p:oleObj name="think-cell Slide" r:id="rId9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sz="quarter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Click to edit the Titel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4"/>
            </p:custDataLst>
          </p:nvPr>
        </p:nvSpPr>
        <p:spPr>
          <a:xfrm>
            <a:off x="627063" y="1557337"/>
            <a:ext cx="5472112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Textmasterformate durch Klicken bearbeiten</a:t>
            </a:r>
          </a:p>
          <a:p>
            <a:pPr lvl="1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Zweite Ebene</a:t>
            </a:r>
          </a:p>
          <a:p>
            <a:pPr lvl="2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Dritte Ebene</a:t>
            </a:r>
          </a:p>
          <a:p>
            <a:pPr lvl="3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Vierte Ebene</a:t>
            </a:r>
          </a:p>
          <a:p>
            <a:pPr lvl="4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Fünfte Ebene</a:t>
            </a:r>
            <a:endParaRPr lang="de-DE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5"/>
            </p:custDataLst>
          </p:nvPr>
        </p:nvSpPr>
        <p:spPr>
          <a:xfrm>
            <a:off x="6243638" y="1557337"/>
            <a:ext cx="5472112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Textmasterformate durch Klicken bearbeiten</a:t>
            </a:r>
          </a:p>
          <a:p>
            <a:pPr lvl="1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Zweite Ebene</a:t>
            </a:r>
          </a:p>
          <a:p>
            <a:pPr lvl="2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Dritte Ebene</a:t>
            </a:r>
          </a:p>
          <a:p>
            <a:pPr lvl="3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Vierte Ebene</a:t>
            </a:r>
          </a:p>
          <a:p>
            <a:pPr lvl="4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Fünfte Ebene</a:t>
            </a:r>
            <a:endParaRPr lang="de-DE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6"/>
            </p:custDataLst>
          </p:nvPr>
        </p:nvSpPr>
        <p:spPr>
          <a:xfrm>
            <a:off x="627063" y="3933825"/>
            <a:ext cx="5472112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Textmasterformate durch Klicken bearbeiten</a:t>
            </a:r>
          </a:p>
          <a:p>
            <a:pPr lvl="1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Zweite Ebene</a:t>
            </a:r>
          </a:p>
          <a:p>
            <a:pPr lvl="2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Dritte Ebene</a:t>
            </a:r>
          </a:p>
          <a:p>
            <a:pPr lvl="3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Vierte Ebene</a:t>
            </a:r>
          </a:p>
          <a:p>
            <a:pPr lvl="4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Fünfte Ebene</a:t>
            </a:r>
            <a:endParaRPr lang="de-DE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43638" y="3933825"/>
            <a:ext cx="5472112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Textmasterformate durch Klicken bearbeiten</a:t>
            </a:r>
          </a:p>
          <a:p>
            <a:pPr lvl="1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Zweite Ebene</a:t>
            </a:r>
          </a:p>
          <a:p>
            <a:pPr lvl="2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Dritte Ebene</a:t>
            </a:r>
          </a:p>
          <a:p>
            <a:pPr lvl="3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Vierte Ebene</a:t>
            </a:r>
          </a:p>
          <a:p>
            <a:pPr lvl="4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Fünfte Ebene</a:t>
            </a:r>
            <a:endParaRPr lang="de-DE" dirty="0"/>
          </a:p>
        </p:txBody>
      </p:sp>
      <p:grpSp>
        <p:nvGrpSpPr>
          <p:cNvPr id="8" name="Group 33"/>
          <p:cNvGrpSpPr>
            <a:grpSpLocks noChangeAspect="1"/>
          </p:cNvGrpSpPr>
          <p:nvPr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10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1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2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3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4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5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6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9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0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1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2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3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4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5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6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7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8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9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0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1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2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3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4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5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6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  <p:sp>
        <p:nvSpPr>
          <p:cNvPr id="37" name="Datumsplatzhalter 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Next Generation Digital Twin</a:t>
            </a: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61758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2085815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76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557337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grpSp>
        <p:nvGrpSpPr>
          <p:cNvPr id="4" name="Group 33"/>
          <p:cNvGrpSpPr>
            <a:grpSpLocks noChangeAspect="1"/>
          </p:cNvGrpSpPr>
          <p:nvPr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8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0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1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2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3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4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5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6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7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8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9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0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1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2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3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4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5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6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7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8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9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0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1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2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3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4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  <p:sp>
        <p:nvSpPr>
          <p:cNvPr id="35" name="Datumsplatzhalter 3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37" name="Fußzeilenplatzhalter 3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Next Generation Digital Twin</a:t>
            </a: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66513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9985721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00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6768000" cy="4643437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10419751" y="1557337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grpSp>
        <p:nvGrpSpPr>
          <p:cNvPr id="5" name="Group 33"/>
          <p:cNvGrpSpPr>
            <a:grpSpLocks noChangeAspect="1"/>
          </p:cNvGrpSpPr>
          <p:nvPr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3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  <p:sp>
        <p:nvSpPr>
          <p:cNvPr id="36" name="Datumsplatzhalter 3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38" name="Fußzeilenplatzhalter 3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Next Generation Digital Twin</a:t>
            </a: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0123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5889711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24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4032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804025" y="1557337"/>
            <a:ext cx="4032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6"/>
            </p:custDataLst>
          </p:nvPr>
        </p:nvSpPr>
        <p:spPr>
          <a:xfrm>
            <a:off x="10419751" y="1557337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grpSp>
        <p:nvGrpSpPr>
          <p:cNvPr id="5" name="Group 33"/>
          <p:cNvGrpSpPr>
            <a:grpSpLocks noChangeAspect="1"/>
          </p:cNvGrpSpPr>
          <p:nvPr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4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5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6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9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0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1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2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3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4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5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6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7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8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9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0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1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2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3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4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5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6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  <p:sp>
        <p:nvSpPr>
          <p:cNvPr id="37" name="Datumsplatzhalter 3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Next Generation Digital Twin</a:t>
            </a: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5269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215478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48" name="think-cell Slide" r:id="rId9" imgW="360" imgH="360" progId="">
                  <p:embed/>
                </p:oleObj>
              </mc:Choice>
              <mc:Fallback>
                <p:oleObj name="think-cell Slide" r:id="rId9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2592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3362400" y="1557337"/>
            <a:ext cx="2736775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6243638" y="1557337"/>
            <a:ext cx="2592387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7"/>
            </p:custDataLst>
          </p:nvPr>
        </p:nvSpPr>
        <p:spPr>
          <a:xfrm>
            <a:off x="10419751" y="1557337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grpSp>
        <p:nvGrpSpPr>
          <p:cNvPr id="5" name="Group 33"/>
          <p:cNvGrpSpPr>
            <a:grpSpLocks noChangeAspect="1"/>
          </p:cNvGrpSpPr>
          <p:nvPr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10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1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4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5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6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7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8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9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0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1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2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3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4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5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6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7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8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9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0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1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2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3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4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5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6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7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8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  <p:sp>
        <p:nvSpPr>
          <p:cNvPr id="39" name="Datumsplatzhalter 38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41" name="Fußzeilenplatzhalter 4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Next Generation Digital Twin</a:t>
            </a: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72608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1660273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72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8208962" cy="22320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27063" y="3933825"/>
            <a:ext cx="8208962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6"/>
            </p:custDataLst>
          </p:nvPr>
        </p:nvSpPr>
        <p:spPr>
          <a:xfrm>
            <a:off x="10419751" y="1557336"/>
            <a:ext cx="1295999" cy="4643439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grpSp>
        <p:nvGrpSpPr>
          <p:cNvPr id="5" name="Group 33"/>
          <p:cNvGrpSpPr>
            <a:grpSpLocks noChangeAspect="1"/>
          </p:cNvGrpSpPr>
          <p:nvPr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4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5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6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9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0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1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2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3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4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5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6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7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8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9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0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1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2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3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4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5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6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  <p:sp>
        <p:nvSpPr>
          <p:cNvPr id="37" name="Datumsplatzhalter 3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Next Generation Digital Twin</a:t>
            </a: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52476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8030332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96" name="think-cell Slide" r:id="rId10" imgW="360" imgH="360" progId="">
                  <p:embed/>
                </p:oleObj>
              </mc:Choice>
              <mc:Fallback>
                <p:oleObj name="think-cell Slide" r:id="rId10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4032000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804024" y="1557337"/>
            <a:ext cx="4032000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627063" y="3933824"/>
            <a:ext cx="4032000" cy="226695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7"/>
            </p:custDataLst>
          </p:nvPr>
        </p:nvSpPr>
        <p:spPr>
          <a:xfrm>
            <a:off x="4804025" y="3933824"/>
            <a:ext cx="4032000" cy="226695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8"/>
            </p:custDataLst>
          </p:nvPr>
        </p:nvSpPr>
        <p:spPr>
          <a:xfrm>
            <a:off x="10419751" y="1557337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grpSp>
        <p:nvGrpSpPr>
          <p:cNvPr id="5" name="Group 33"/>
          <p:cNvGrpSpPr>
            <a:grpSpLocks noChangeAspect="1"/>
          </p:cNvGrpSpPr>
          <p:nvPr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14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6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7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8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9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0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1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  <p:sp>
        <p:nvSpPr>
          <p:cNvPr id="42" name="Datumsplatzhalter 4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44" name="Fußzeilenplatzhalter 4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Next Generation Digital Twin</a:t>
            </a: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96040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9042444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20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 bwMode="auto">
          <a:xfrm>
            <a:off x="4658996" y="1557337"/>
            <a:ext cx="7539354" cy="4643437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toc</a:t>
            </a:r>
            <a:r>
              <a:rPr lang="de-DE" dirty="0"/>
              <a:t> / </a:t>
            </a:r>
            <a:r>
              <a:rPr lang="de-DE" dirty="0" err="1"/>
              <a:t>contact</a:t>
            </a:r>
            <a:endParaRPr lang="de-DE" dirty="0"/>
          </a:p>
          <a:p>
            <a:pPr lvl="1"/>
            <a:r>
              <a:rPr lang="de-DE" dirty="0" err="1"/>
              <a:t>chapter</a:t>
            </a:r>
            <a:endParaRPr lang="de-DE" dirty="0"/>
          </a:p>
          <a:p>
            <a:pPr lvl="2"/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chapter</a:t>
            </a:r>
            <a:endParaRPr lang="de-DE" dirty="0"/>
          </a:p>
          <a:p>
            <a:pPr lvl="3"/>
            <a:r>
              <a:rPr lang="de-DE" dirty="0" err="1"/>
              <a:t>subchapter</a:t>
            </a:r>
            <a:endParaRPr lang="de-DE" dirty="0"/>
          </a:p>
          <a:p>
            <a:pPr lvl="4"/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subchapter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557337"/>
            <a:ext cx="4514400" cy="4643437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grpSp>
        <p:nvGrpSpPr>
          <p:cNvPr id="5" name="Group 33"/>
          <p:cNvGrpSpPr>
            <a:grpSpLocks noChangeAspect="1"/>
          </p:cNvGrpSpPr>
          <p:nvPr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3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  <p:sp>
        <p:nvSpPr>
          <p:cNvPr id="36" name="Datumsplatzhalter 3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38" name="Fußzeilenplatzhalter 3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Next Generation Digital Twin</a:t>
            </a: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594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2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557337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7" name="Fußzeilenplatzhalter 36"/>
          <p:cNvSpPr>
            <a:spLocks noGrp="1"/>
          </p:cNvSpPr>
          <p:nvPr>
            <p:ph type="ftr" sz="quarter" idx="16"/>
          </p:nvPr>
        </p:nvSpPr>
        <p:spPr>
          <a:xfrm>
            <a:off x="4167188" y="6469480"/>
            <a:ext cx="3863975" cy="365125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374636579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93373847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44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Action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7064" y="1412548"/>
            <a:ext cx="11088687" cy="215394"/>
          </a:xfrm>
        </p:spPr>
        <p:txBody>
          <a:bodyPr/>
          <a:lstStyle>
            <a:lvl1pPr marL="0" indent="0">
              <a:defRPr/>
            </a:lvl1pPr>
            <a:lvl2pPr marL="155575" indent="-155575">
              <a:defRPr/>
            </a:lvl2pPr>
            <a:lvl3pPr marL="311150" indent="-155575">
              <a:defRPr/>
            </a:lvl3pPr>
            <a:lvl4pPr marL="466725" indent="-155575">
              <a:defRPr/>
            </a:lvl4pPr>
            <a:lvl5pPr marL="622300" indent="-155575"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400" y="324000"/>
            <a:ext cx="1584000" cy="67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3977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062" y="1412875"/>
            <a:ext cx="11088687" cy="215444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400" y="324000"/>
            <a:ext cx="1584000" cy="6701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125815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an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68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Rechteck 2"/>
          <p:cNvSpPr/>
          <p:nvPr/>
        </p:nvSpPr>
        <p:spPr bwMode="auto">
          <a:xfrm>
            <a:off x="0" y="1412875"/>
            <a:ext cx="12198350" cy="4752975"/>
          </a:xfrm>
          <a:prstGeom prst="rect">
            <a:avLst/>
          </a:prstGeom>
          <a:solidFill>
            <a:srgbClr val="DFE6ED"/>
          </a:solidFill>
          <a:ln>
            <a:noFill/>
          </a:ln>
          <a:effectLst/>
        </p:spPr>
        <p:txBody>
          <a:bodyPr wrap="square" lIns="540000" tIns="144000" rIns="396000" bIns="144000" numCol="1" spcCol="72000" rtlCol="0" anchor="ctr">
            <a:noAutofit/>
          </a:bodyPr>
          <a:lstStyle/>
          <a:p>
            <a:pPr>
              <a:spcBef>
                <a:spcPct val="0"/>
              </a:spcBef>
              <a:buFont typeface="Wingdings" charset="0"/>
              <a:buNone/>
            </a:pPr>
            <a:endParaRPr lang="en-US" sz="2800" b="1" dirty="0">
              <a:solidFill>
                <a:srgbClr val="005F87"/>
              </a:solidFill>
              <a:latin typeface="Arial"/>
              <a:sym typeface="Arial"/>
            </a:endParaRP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400" y="324000"/>
            <a:ext cx="1584000" cy="67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8264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845641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92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"/>
            <a:ext cx="12198350" cy="685643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4"/>
            </p:custDataLst>
          </p:nvPr>
        </p:nvSpPr>
        <p:spPr bwMode="ltGray">
          <a:xfrm>
            <a:off x="627063" y="4262400"/>
            <a:ext cx="6480000" cy="154009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/>
            <a:endParaRPr lang="en-US" sz="1100" b="1" dirty="0">
              <a:solidFill>
                <a:srgbClr val="990000"/>
              </a:solidFill>
              <a:latin typeface="Arial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50" y="324000"/>
            <a:ext cx="2160000" cy="913804"/>
          </a:xfrm>
          <a:prstGeom prst="rect">
            <a:avLst/>
          </a:prstGeom>
        </p:spPr>
      </p:pic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eaLnBrk="1" hangingPunct="1"/>
            <a:r>
              <a:rPr lang="en-US" dirty="0"/>
              <a:t>Siemens Corporate Technology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360045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r>
              <a:rPr lang="en-US"/>
              <a:t>Restricted © Siemens AG 2017</a:t>
            </a:r>
            <a:endParaRPr lang="en-US" dirty="0"/>
          </a:p>
        </p:txBody>
      </p:sp>
      <p:grpSp>
        <p:nvGrpSpPr>
          <p:cNvPr id="6" name="Gruppieren 32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57" name="Gerade Verbindung 56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 rot="5400000">
              <a:off x="-1260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 rot="5400000">
              <a:off x="-1260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 rot="5400000">
              <a:off x="-1260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-1260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-1260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 rot="5400000">
              <a:off x="123228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 rot="5400000">
              <a:off x="123228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80"/>
            <p:cNvCxnSpPr/>
            <p:nvPr userDrawn="1"/>
          </p:nvCxnSpPr>
          <p:spPr bwMode="auto">
            <a:xfrm rot="5400000">
              <a:off x="123228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81"/>
            <p:cNvCxnSpPr/>
            <p:nvPr userDrawn="1"/>
          </p:nvCxnSpPr>
          <p:spPr bwMode="auto">
            <a:xfrm rot="5400000">
              <a:off x="123228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381485638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062" y="1412875"/>
            <a:ext cx="11088687" cy="215444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2" y="1774582"/>
            <a:ext cx="11088688" cy="4032493"/>
          </a:xfrm>
          <a:ln>
            <a:noFill/>
          </a:ln>
        </p:spPr>
        <p:txBody>
          <a:bodyPr vert="horz" wrap="square" lIns="0" tIns="0" rIns="0" bIns="0" rtlCol="0">
            <a:noAutofit/>
          </a:bodyPr>
          <a:lstStyle>
            <a:lvl1pPr>
              <a:defRPr lang="de-DE" sz="1400" kern="1400" baseline="0" smtClean="0"/>
            </a:lvl1pPr>
            <a:lvl2pPr>
              <a:defRPr lang="de-DE" sz="1400" kern="1400" smtClean="0">
                <a:cs typeface="+mn-cs"/>
              </a:defRPr>
            </a:lvl2pPr>
            <a:lvl3pPr>
              <a:defRPr lang="de-DE" sz="1400" kern="1400" smtClean="0">
                <a:cs typeface="+mn-cs"/>
              </a:defRPr>
            </a:lvl3pPr>
            <a:lvl4pPr>
              <a:defRPr lang="de-DE" sz="1400" kern="1400" smtClean="0">
                <a:cs typeface="+mn-cs"/>
              </a:defRPr>
            </a:lvl4pPr>
            <a:lvl5pPr>
              <a:defRPr lang="de-DE" sz="1400" kern="1400">
                <a:cs typeface="+mn-cs"/>
              </a:defRPr>
            </a:lvl5pPr>
          </a:lstStyle>
          <a:p>
            <a:pPr lvl="0" eaLnBrk="0" hangingPunct="0"/>
            <a:r>
              <a:rPr lang="en-US" dirty="0"/>
              <a:t>Note: Increase indent level to start bullet list/</a:t>
            </a:r>
            <a:r>
              <a:rPr lang="en-US" dirty="0" err="1"/>
              <a:t>Vergrößern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die </a:t>
            </a:r>
            <a:r>
              <a:rPr lang="en-US" dirty="0" err="1"/>
              <a:t>Einzugsebene</a:t>
            </a:r>
            <a:r>
              <a:rPr lang="en-US" dirty="0"/>
              <a:t>, um Bullets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erhalten</a:t>
            </a:r>
            <a:r>
              <a:rPr lang="en-US" dirty="0"/>
              <a:t>.</a:t>
            </a:r>
          </a:p>
          <a:p>
            <a:pPr marL="179388" lvl="1" indent="-179388" eaLnBrk="0" hangingPunct="0">
              <a:buClr>
                <a:schemeClr val="accent1"/>
              </a:buClr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marL="358775" lvl="2" eaLnBrk="0" hangingPunct="0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marL="538163" lvl="3" eaLnBrk="0" hangingPunct="0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marL="717550" lvl="4" eaLnBrk="0" hangingPunct="0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400" y="324000"/>
            <a:ext cx="1584000" cy="6701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388430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 bwMode="auto">
          <a:xfrm>
            <a:off x="0" y="0"/>
            <a:ext cx="12198350" cy="6858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fr-FR" b="1" dirty="0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4262400"/>
            <a:ext cx="6480000" cy="154009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/>
            <a:endParaRPr lang="en-US" sz="1100" b="1" dirty="0">
              <a:solidFill>
                <a:srgbClr val="990000"/>
              </a:solidFill>
              <a:latin typeface="Arial"/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50" y="324000"/>
            <a:ext cx="2160000" cy="913804"/>
          </a:xfrm>
          <a:prstGeom prst="rect">
            <a:avLst/>
          </a:prstGeom>
        </p:spPr>
      </p:pic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URL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360045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/>
              <a:t>Please insert Restrictedity note</a:t>
            </a:r>
            <a:endParaRPr lang="de-DE" dirty="0"/>
          </a:p>
        </p:txBody>
      </p:sp>
      <p:grpSp>
        <p:nvGrpSpPr>
          <p:cNvPr id="31" name="Gruppieren 3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2" name="Gerade Verbindung 3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 rot="5400000">
              <a:off x="-1260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 rot="5400000">
              <a:off x="-1260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 rot="5400000">
              <a:off x="-1260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 rot="5400000">
              <a:off x="-1260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 rot="5400000">
              <a:off x="-1260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123228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 rot="5400000">
              <a:off x="123228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 rot="5400000">
              <a:off x="123228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508440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400" y="324000"/>
            <a:ext cx="1584000" cy="67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5632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062" y="1412875"/>
            <a:ext cx="11088687" cy="215444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27062" y="1774582"/>
            <a:ext cx="11088688" cy="360850"/>
          </a:xfr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44000" tIns="72000" rIns="72000" bIns="72000" anchor="ctr">
            <a:noAutofit/>
          </a:bodyPr>
          <a:lstStyle>
            <a:lvl1pPr>
              <a:defRPr lang="de-DE" sz="1400" b="1" kern="1400" dirty="0" smtClean="0">
                <a:latin typeface="Arial" charset="0"/>
                <a:ea typeface="ＭＳ Ｐゴシック" pitchFamily="34" charset="-128"/>
              </a:defRPr>
            </a:lvl1pPr>
            <a:lvl2pPr>
              <a:defRPr lang="de-DE" kern="1400" dirty="0" smtClean="0">
                <a:latin typeface="Arial" charset="0"/>
                <a:ea typeface="ＭＳ Ｐゴシック" pitchFamily="34" charset="-128"/>
                <a:cs typeface="+mn-cs"/>
              </a:defRPr>
            </a:lvl2pPr>
            <a:lvl3pPr>
              <a:defRPr lang="de-DE" kern="1400" dirty="0" smtClean="0">
                <a:latin typeface="Arial" charset="0"/>
                <a:ea typeface="ＭＳ Ｐゴシック" pitchFamily="34" charset="-128"/>
                <a:cs typeface="+mn-cs"/>
              </a:defRPr>
            </a:lvl3pPr>
            <a:lvl4pPr>
              <a:defRPr lang="de-DE" kern="1400" dirty="0" smtClean="0">
                <a:latin typeface="Arial" charset="0"/>
                <a:ea typeface="ＭＳ Ｐゴシック" pitchFamily="34" charset="-128"/>
                <a:cs typeface="+mn-cs"/>
              </a:defRPr>
            </a:lvl4pPr>
            <a:lvl5pPr>
              <a:defRPr lang="de-DE" kern="1400" dirty="0">
                <a:latin typeface="Arial" charset="0"/>
                <a:ea typeface="ＭＳ Ｐゴシック" pitchFamily="34" charset="-128"/>
                <a:cs typeface="+mn-cs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Header</a:t>
            </a:r>
          </a:p>
        </p:txBody>
      </p:sp>
      <p:sp>
        <p:nvSpPr>
          <p:cNvPr id="7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27062" y="2135432"/>
            <a:ext cx="11088688" cy="3671643"/>
          </a:xfrm>
          <a:ln>
            <a:solidFill>
              <a:schemeClr val="accent1"/>
            </a:solidFill>
          </a:ln>
        </p:spPr>
        <p:txBody>
          <a:bodyPr vert="horz" wrap="square" lIns="144000" tIns="72000" rIns="72000" bIns="72000" rtlCol="0">
            <a:noAutofit/>
          </a:bodyPr>
          <a:lstStyle>
            <a:lvl1pPr>
              <a:defRPr lang="de-DE" sz="1400" kern="1400" dirty="0" smtClean="0"/>
            </a:lvl1pPr>
          </a:lstStyle>
          <a:p>
            <a:pPr lvl="0" eaLnBrk="0" hangingPunct="0"/>
            <a:r>
              <a:rPr lang="en-US" dirty="0"/>
              <a:t>Note: Increase indent level to start bullet list/</a:t>
            </a:r>
            <a:r>
              <a:rPr lang="en-US" dirty="0" err="1"/>
              <a:t>Vergrößern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die </a:t>
            </a:r>
            <a:r>
              <a:rPr lang="en-US" dirty="0" err="1"/>
              <a:t>Einzugsebene</a:t>
            </a:r>
            <a:r>
              <a:rPr lang="en-US" dirty="0"/>
              <a:t>, um Bullets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erhalten</a:t>
            </a:r>
            <a:r>
              <a:rPr lang="en-US" dirty="0"/>
              <a:t>.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400" y="324000"/>
            <a:ext cx="1584000" cy="6701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421503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062" y="1412875"/>
            <a:ext cx="11088687" cy="215444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627062" y="1787236"/>
            <a:ext cx="5472113" cy="4018989"/>
          </a:xfrm>
          <a:ln>
            <a:noFill/>
          </a:ln>
        </p:spPr>
        <p:txBody>
          <a:bodyPr vert="horz" wrap="square" lIns="144000" tIns="72000" rIns="72000" bIns="72000" rtlCol="0">
            <a:noAutofit/>
          </a:bodyPr>
          <a:lstStyle>
            <a:lvl1pPr>
              <a:defRPr lang="de-DE" sz="1400" kern="1400" dirty="0" smtClean="0"/>
            </a:lvl1pPr>
          </a:lstStyle>
          <a:p>
            <a:pPr lvl="0" eaLnBrk="0" hangingPunct="0"/>
            <a:r>
              <a:rPr lang="en-US" dirty="0"/>
              <a:t>Note: Increase indent level to start bullet list/</a:t>
            </a:r>
            <a:r>
              <a:rPr lang="en-US" dirty="0" err="1"/>
              <a:t>Vergrößern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die </a:t>
            </a:r>
            <a:r>
              <a:rPr lang="en-US" dirty="0" err="1"/>
              <a:t>Einzugsebene</a:t>
            </a:r>
            <a:r>
              <a:rPr lang="en-US" dirty="0"/>
              <a:t>, um Bullets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erhalten</a:t>
            </a:r>
            <a:r>
              <a:rPr lang="en-US" dirty="0"/>
              <a:t>.</a:t>
            </a:r>
          </a:p>
        </p:txBody>
      </p:sp>
      <p:sp>
        <p:nvSpPr>
          <p:cNvPr id="11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6243638" y="1787236"/>
            <a:ext cx="5472112" cy="4018989"/>
          </a:xfrm>
          <a:ln>
            <a:noFill/>
          </a:ln>
        </p:spPr>
        <p:txBody>
          <a:bodyPr vert="horz" wrap="square" lIns="144000" tIns="72000" rIns="72000" bIns="72000" rtlCol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lang="de-DE" sz="1400" kern="1400" dirty="0" smtClean="0"/>
            </a:lvl1pPr>
          </a:lstStyle>
          <a:p>
            <a:pPr lvl="0" eaLnBrk="0" hangingPunct="0"/>
            <a:r>
              <a:rPr lang="en-US" dirty="0"/>
              <a:t>Note: Increase indent level to start bullet list/</a:t>
            </a:r>
            <a:r>
              <a:rPr lang="en-US" dirty="0" err="1"/>
              <a:t>Vergrößern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die </a:t>
            </a:r>
            <a:r>
              <a:rPr lang="en-US" dirty="0" err="1"/>
              <a:t>Einzugsebene</a:t>
            </a:r>
            <a:r>
              <a:rPr lang="en-US" dirty="0"/>
              <a:t>, um Bullets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erhalten</a:t>
            </a:r>
            <a:r>
              <a:rPr lang="en-US" dirty="0"/>
              <a:t>.</a:t>
            </a: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400" y="324000"/>
            <a:ext cx="1584000" cy="6701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22564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062" y="1412875"/>
            <a:ext cx="11088687" cy="215444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8108950" y="2134582"/>
            <a:ext cx="3606800" cy="3671643"/>
          </a:xfrm>
          <a:ln w="9525">
            <a:solidFill>
              <a:schemeClr val="accent1"/>
            </a:solidFill>
          </a:ln>
        </p:spPr>
        <p:txBody>
          <a:bodyPr vert="horz" wrap="square" lIns="144000" tIns="72000" rIns="72000" bIns="72000" rtlCol="0">
            <a:noAutofit/>
          </a:bodyPr>
          <a:lstStyle>
            <a:lvl1pPr>
              <a:defRPr lang="de-DE" sz="1400" kern="1400" dirty="0" smtClean="0"/>
            </a:lvl1pPr>
          </a:lstStyle>
          <a:p>
            <a:pPr lvl="0" eaLnBrk="0" hangingPunct="0"/>
            <a:r>
              <a:rPr lang="en-US" dirty="0"/>
              <a:t>Note: Increase indent level to start bullet list/</a:t>
            </a:r>
            <a:r>
              <a:rPr lang="en-US" dirty="0" err="1"/>
              <a:t>Vergrößern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die </a:t>
            </a:r>
            <a:r>
              <a:rPr lang="en-US" dirty="0" err="1"/>
              <a:t>Einzugsebene</a:t>
            </a:r>
            <a:r>
              <a:rPr lang="en-US" dirty="0"/>
              <a:t>, um Bullets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erhalten</a:t>
            </a:r>
            <a:r>
              <a:rPr lang="en-US" dirty="0"/>
              <a:t>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627062" y="2134582"/>
            <a:ext cx="3600454" cy="3671643"/>
          </a:xfrm>
          <a:ln w="9525">
            <a:solidFill>
              <a:schemeClr val="accent1"/>
            </a:solidFill>
          </a:ln>
        </p:spPr>
        <p:txBody>
          <a:bodyPr vert="horz" wrap="square" lIns="144000" tIns="72000" rIns="72000" bIns="72000" rtlCol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lang="de-DE" sz="1400" kern="1400" dirty="0" smtClean="0"/>
            </a:lvl1pPr>
          </a:lstStyle>
          <a:p>
            <a:pPr lvl="0" eaLnBrk="0" hangingPunct="0"/>
            <a:r>
              <a:rPr lang="en-US" dirty="0"/>
              <a:t>Note: Increase indent level to start bullet list/</a:t>
            </a:r>
            <a:r>
              <a:rPr lang="en-US" dirty="0" err="1"/>
              <a:t>Vergrößern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die </a:t>
            </a:r>
            <a:r>
              <a:rPr lang="en-US" dirty="0" err="1"/>
              <a:t>Einzugsebene</a:t>
            </a:r>
            <a:r>
              <a:rPr lang="en-US" dirty="0"/>
              <a:t>, um Bullets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erhalten</a:t>
            </a:r>
            <a:r>
              <a:rPr lang="en-US" dirty="0"/>
              <a:t>.</a:t>
            </a:r>
          </a:p>
        </p:txBody>
      </p:sp>
      <p:sp>
        <p:nvSpPr>
          <p:cNvPr id="1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368004" y="2134582"/>
            <a:ext cx="3600454" cy="3671643"/>
          </a:xfrm>
          <a:ln w="9525">
            <a:solidFill>
              <a:schemeClr val="accent1"/>
            </a:solidFill>
          </a:ln>
        </p:spPr>
        <p:txBody>
          <a:bodyPr vert="horz" wrap="square" lIns="144000" tIns="72000" rIns="72000" bIns="72000" rtlCol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lang="de-DE" sz="1400" kern="1400" dirty="0" smtClean="0"/>
            </a:lvl1pPr>
          </a:lstStyle>
          <a:p>
            <a:pPr lvl="0" eaLnBrk="0" hangingPunct="0"/>
            <a:r>
              <a:rPr lang="en-US" dirty="0"/>
              <a:t>Note: Increase indent level to start bullet list/</a:t>
            </a:r>
            <a:r>
              <a:rPr lang="en-US" dirty="0" err="1"/>
              <a:t>Vergrößern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die </a:t>
            </a:r>
            <a:r>
              <a:rPr lang="en-US" dirty="0" err="1"/>
              <a:t>Einzugsebene</a:t>
            </a:r>
            <a:r>
              <a:rPr lang="en-US" dirty="0"/>
              <a:t>, um Bullets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erhalten</a:t>
            </a:r>
            <a:r>
              <a:rPr lang="en-US" dirty="0"/>
              <a:t>.</a:t>
            </a:r>
          </a:p>
        </p:txBody>
      </p:sp>
      <p:sp>
        <p:nvSpPr>
          <p:cNvPr id="15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27062" y="1774582"/>
            <a:ext cx="3600454" cy="360000"/>
          </a:xfr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44000" tIns="72000" rIns="72000" bIns="72000" anchor="ctr">
            <a:noAutofit/>
          </a:bodyPr>
          <a:lstStyle>
            <a:lvl1pPr>
              <a:defRPr lang="de-DE" sz="1400" b="1" kern="1400" baseline="0" dirty="0" smtClean="0">
                <a:latin typeface="Arial" charset="0"/>
                <a:ea typeface="ＭＳ Ｐゴシック" pitchFamily="34" charset="-128"/>
              </a:defRPr>
            </a:lvl1pPr>
            <a:lvl2pPr>
              <a:defRPr lang="de-DE" kern="1400" dirty="0" smtClean="0">
                <a:latin typeface="Arial" charset="0"/>
                <a:ea typeface="ＭＳ Ｐゴシック" pitchFamily="34" charset="-128"/>
                <a:cs typeface="+mn-cs"/>
              </a:defRPr>
            </a:lvl2pPr>
            <a:lvl3pPr>
              <a:defRPr lang="de-DE" kern="1400" dirty="0" smtClean="0">
                <a:latin typeface="Arial" charset="0"/>
                <a:ea typeface="ＭＳ Ｐゴシック" pitchFamily="34" charset="-128"/>
                <a:cs typeface="+mn-cs"/>
              </a:defRPr>
            </a:lvl3pPr>
            <a:lvl4pPr>
              <a:defRPr lang="de-DE" kern="1400" dirty="0" smtClean="0">
                <a:latin typeface="Arial" charset="0"/>
                <a:ea typeface="ＭＳ Ｐゴシック" pitchFamily="34" charset="-128"/>
                <a:cs typeface="+mn-cs"/>
              </a:defRPr>
            </a:lvl4pPr>
            <a:lvl5pPr>
              <a:defRPr lang="de-DE" kern="1400" dirty="0">
                <a:latin typeface="Arial" charset="0"/>
                <a:ea typeface="ＭＳ Ｐゴシック" pitchFamily="34" charset="-128"/>
                <a:cs typeface="+mn-cs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Header</a:t>
            </a:r>
          </a:p>
        </p:txBody>
      </p:sp>
      <p:sp>
        <p:nvSpPr>
          <p:cNvPr id="1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8108950" y="1774582"/>
            <a:ext cx="3606800" cy="360000"/>
          </a:xfr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144000" tIns="72000" rIns="72000" bIns="72000" rtlCol="0" anchor="ctr">
            <a:noAutofit/>
          </a:bodyPr>
          <a:lstStyle>
            <a:lvl1pPr>
              <a:defRPr lang="de-DE" sz="1400" b="1" kern="1400" dirty="0" smtClean="0">
                <a:latin typeface="Arial" charset="0"/>
                <a:ea typeface="ＭＳ Ｐゴシック" pitchFamily="34" charset="-128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Header</a:t>
            </a:r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368004" y="1774582"/>
            <a:ext cx="3600454" cy="360000"/>
          </a:xfr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144000" tIns="72000" rIns="72000" bIns="72000" rtlCol="0" anchor="ctr">
            <a:noAutofit/>
          </a:bodyPr>
          <a:lstStyle>
            <a:lvl1pPr>
              <a:defRPr lang="de-DE" sz="1400" b="1" kern="1400" dirty="0" smtClean="0">
                <a:latin typeface="Arial" charset="0"/>
                <a:ea typeface="ＭＳ Ｐゴシック" pitchFamily="34" charset="-128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Header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400" y="324000"/>
            <a:ext cx="1584000" cy="6701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9036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6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6768000" cy="4643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10419751" y="1557337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8" name="Fußzeilenplatzhalter 37"/>
          <p:cNvSpPr>
            <a:spLocks noGrp="1"/>
          </p:cNvSpPr>
          <p:nvPr>
            <p:ph type="ftr" sz="quarter" idx="16"/>
          </p:nvPr>
        </p:nvSpPr>
        <p:spPr>
          <a:xfrm>
            <a:off x="4167188" y="6469480"/>
            <a:ext cx="3863975" cy="365125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55880271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062" y="1412875"/>
            <a:ext cx="11088687" cy="215444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6243190" y="2134582"/>
            <a:ext cx="5472559" cy="1586155"/>
          </a:xfrm>
          <a:ln>
            <a:solidFill>
              <a:schemeClr val="accent1"/>
            </a:solidFill>
          </a:ln>
        </p:spPr>
        <p:txBody>
          <a:bodyPr vert="horz" wrap="square" lIns="144000" tIns="72000" rIns="72000" bIns="72000" rtlCol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lang="de-DE" sz="1400" kern="1400" dirty="0" smtClean="0"/>
            </a:lvl1pPr>
          </a:lstStyle>
          <a:p>
            <a:pPr lvl="0" eaLnBrk="0" hangingPunct="0"/>
            <a:r>
              <a:rPr lang="en-US" dirty="0"/>
              <a:t>Note: Increase indent level to start bullet list/</a:t>
            </a:r>
            <a:r>
              <a:rPr lang="en-US" dirty="0" err="1"/>
              <a:t>Vergrößern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die </a:t>
            </a:r>
            <a:r>
              <a:rPr lang="en-US" dirty="0" err="1"/>
              <a:t>Einzugsebene</a:t>
            </a:r>
            <a:r>
              <a:rPr lang="en-US" dirty="0"/>
              <a:t>, um Bullets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erhalten</a:t>
            </a:r>
            <a:r>
              <a:rPr lang="en-US" dirty="0"/>
              <a:t>.</a:t>
            </a:r>
          </a:p>
        </p:txBody>
      </p:sp>
      <p:sp>
        <p:nvSpPr>
          <p:cNvPr id="11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27062" y="2134582"/>
            <a:ext cx="5472113" cy="1586155"/>
          </a:xfrm>
          <a:ln>
            <a:solidFill>
              <a:schemeClr val="accent1"/>
            </a:solidFill>
          </a:ln>
        </p:spPr>
        <p:txBody>
          <a:bodyPr vert="horz" wrap="square" lIns="144000" tIns="72000" rIns="72000" bIns="72000" rtlCol="0">
            <a:noAutofit/>
          </a:bodyPr>
          <a:lstStyle>
            <a:lvl1pPr>
              <a:defRPr lang="de-DE" sz="1400" kern="1400" dirty="0" smtClean="0"/>
            </a:lvl1pPr>
          </a:lstStyle>
          <a:p>
            <a:pPr lvl="0" eaLnBrk="0" hangingPunct="0"/>
            <a:r>
              <a:rPr lang="en-US" dirty="0"/>
              <a:t>Note: Increase indent level to start bullet list/</a:t>
            </a:r>
            <a:r>
              <a:rPr lang="en-US" dirty="0" err="1"/>
              <a:t>Vergrößern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die </a:t>
            </a:r>
            <a:r>
              <a:rPr lang="en-US" dirty="0" err="1"/>
              <a:t>Einzugsebene</a:t>
            </a:r>
            <a:r>
              <a:rPr lang="en-US" dirty="0"/>
              <a:t>, um Bullets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erhalten</a:t>
            </a:r>
            <a:r>
              <a:rPr lang="en-US" dirty="0"/>
              <a:t>.</a:t>
            </a:r>
          </a:p>
        </p:txBody>
      </p:sp>
      <p:sp>
        <p:nvSpPr>
          <p:cNvPr id="18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627061" y="3860800"/>
            <a:ext cx="5472113" cy="360000"/>
          </a:xfr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144000" tIns="72000" rIns="72000" bIns="7200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b="1" kern="1400" baseline="0" dirty="0" smtClean="0">
                <a:latin typeface="Arial" charset="0"/>
                <a:ea typeface="ＭＳ Ｐゴシック" pitchFamily="34" charset="-128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Header</a:t>
            </a: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6243190" y="4220800"/>
            <a:ext cx="5472559" cy="1586275"/>
          </a:xfrm>
          <a:ln>
            <a:solidFill>
              <a:schemeClr val="accent1"/>
            </a:solidFill>
          </a:ln>
        </p:spPr>
        <p:txBody>
          <a:bodyPr vert="horz" wrap="square" lIns="144000" tIns="72000" rIns="72000" bIns="72000" rtlCol="0">
            <a:noAutofit/>
          </a:bodyPr>
          <a:lstStyle>
            <a:lvl1pPr>
              <a:defRPr lang="de-DE" sz="1400" kern="1400" dirty="0" smtClean="0"/>
            </a:lvl1pPr>
          </a:lstStyle>
          <a:p>
            <a:pPr lvl="0" eaLnBrk="0" hangingPunct="0"/>
            <a:r>
              <a:rPr lang="en-US" dirty="0"/>
              <a:t>Note: Increase indent level to start bullet list/</a:t>
            </a:r>
            <a:r>
              <a:rPr lang="en-US" dirty="0" err="1"/>
              <a:t>Vergrößern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die </a:t>
            </a:r>
            <a:r>
              <a:rPr lang="en-US" dirty="0" err="1"/>
              <a:t>Einzugsebene</a:t>
            </a:r>
            <a:r>
              <a:rPr lang="en-US" dirty="0"/>
              <a:t>, um Bullets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erhalten</a:t>
            </a:r>
            <a:r>
              <a:rPr lang="en-US" dirty="0"/>
              <a:t>.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627061" y="4220800"/>
            <a:ext cx="5472113" cy="1586275"/>
          </a:xfrm>
          <a:ln>
            <a:solidFill>
              <a:schemeClr val="accent1"/>
            </a:solidFill>
          </a:ln>
        </p:spPr>
        <p:txBody>
          <a:bodyPr vert="horz" wrap="square" lIns="144000" tIns="72000" rIns="72000" bIns="72000" rtlCol="0">
            <a:noAutofit/>
          </a:bodyPr>
          <a:lstStyle>
            <a:lvl1pPr>
              <a:defRPr lang="de-DE" sz="1400" kern="1400" dirty="0" smtClean="0"/>
            </a:lvl1pPr>
          </a:lstStyle>
          <a:p>
            <a:pPr lvl="0" eaLnBrk="0" hangingPunct="0"/>
            <a:r>
              <a:rPr lang="en-US" dirty="0"/>
              <a:t>Note: Increase indent level to start bullet list/</a:t>
            </a:r>
            <a:r>
              <a:rPr lang="en-US" dirty="0" err="1"/>
              <a:t>Vergrößern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die </a:t>
            </a:r>
            <a:r>
              <a:rPr lang="en-US" dirty="0" err="1"/>
              <a:t>Einzugsebene</a:t>
            </a:r>
            <a:r>
              <a:rPr lang="en-US" dirty="0"/>
              <a:t>, um Bullets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erhalten</a:t>
            </a:r>
            <a:r>
              <a:rPr lang="en-US" dirty="0"/>
              <a:t>.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6243190" y="3860800"/>
            <a:ext cx="5472559" cy="360000"/>
          </a:xfr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144000" tIns="72000" rIns="72000" bIns="7200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b="1" kern="1400" baseline="0" dirty="0" smtClean="0">
                <a:latin typeface="Arial" charset="0"/>
                <a:ea typeface="ＭＳ Ｐゴシック" pitchFamily="34" charset="-128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Header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27062" y="1774582"/>
            <a:ext cx="5472113" cy="360000"/>
          </a:xfr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44000" tIns="72000" rIns="72000" bIns="72000" anchor="ctr">
            <a:noAutofit/>
          </a:bodyPr>
          <a:lstStyle>
            <a:lvl1pPr>
              <a:defRPr lang="de-DE" sz="1400" b="1" kern="1400" dirty="0" smtClean="0">
                <a:latin typeface="Arial" charset="0"/>
                <a:ea typeface="ＭＳ Ｐゴシック" pitchFamily="34" charset="-128"/>
              </a:defRPr>
            </a:lvl1pPr>
            <a:lvl2pPr>
              <a:defRPr lang="de-DE" kern="1400" dirty="0" smtClean="0">
                <a:latin typeface="Arial" charset="0"/>
                <a:ea typeface="ＭＳ Ｐゴシック" pitchFamily="34" charset="-128"/>
                <a:cs typeface="+mn-cs"/>
              </a:defRPr>
            </a:lvl2pPr>
            <a:lvl3pPr>
              <a:defRPr lang="de-DE" kern="1400" dirty="0" smtClean="0">
                <a:latin typeface="Arial" charset="0"/>
                <a:ea typeface="ＭＳ Ｐゴシック" pitchFamily="34" charset="-128"/>
                <a:cs typeface="+mn-cs"/>
              </a:defRPr>
            </a:lvl3pPr>
            <a:lvl4pPr>
              <a:defRPr lang="de-DE" kern="1400" dirty="0" smtClean="0">
                <a:latin typeface="Arial" charset="0"/>
                <a:ea typeface="ＭＳ Ｐゴシック" pitchFamily="34" charset="-128"/>
                <a:cs typeface="+mn-cs"/>
              </a:defRPr>
            </a:lvl4pPr>
            <a:lvl5pPr>
              <a:defRPr lang="de-DE" kern="1400" dirty="0">
                <a:latin typeface="Arial" charset="0"/>
                <a:ea typeface="ＭＳ Ｐゴシック" pitchFamily="34" charset="-128"/>
                <a:cs typeface="+mn-cs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Header</a:t>
            </a:r>
          </a:p>
        </p:txBody>
      </p:sp>
      <p:sp>
        <p:nvSpPr>
          <p:cNvPr id="23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43638" y="1774582"/>
            <a:ext cx="5472112" cy="360000"/>
          </a:xfr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144000" tIns="72000" rIns="72000" bIns="72000" rtlCol="0" anchor="ctr">
            <a:noAutofit/>
          </a:bodyPr>
          <a:lstStyle>
            <a:lvl1pPr>
              <a:defRPr lang="de-DE" sz="1400" b="1" kern="1400" dirty="0" smtClean="0">
                <a:latin typeface="Arial" charset="0"/>
                <a:ea typeface="ＭＳ Ｐゴシック" pitchFamily="34" charset="-128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Header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400" y="324000"/>
            <a:ext cx="1584000" cy="6701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98035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062" y="1412875"/>
            <a:ext cx="11088687" cy="215444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  <p:sp>
        <p:nvSpPr>
          <p:cNvPr id="12" name="Bildplatzhalter 4"/>
          <p:cNvSpPr>
            <a:spLocks noGrp="1"/>
          </p:cNvSpPr>
          <p:nvPr>
            <p:ph type="pic" sz="quarter" idx="16"/>
          </p:nvPr>
        </p:nvSpPr>
        <p:spPr>
          <a:xfrm>
            <a:off x="6243638" y="1774826"/>
            <a:ext cx="5472112" cy="4032249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27061" y="1774582"/>
            <a:ext cx="5472113" cy="360850"/>
          </a:xfr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144000" tIns="72000" rIns="72000" bIns="7200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b="1" kern="1400" baseline="0" dirty="0" smtClean="0">
                <a:latin typeface="Arial" charset="0"/>
                <a:ea typeface="ＭＳ Ｐゴシック" pitchFamily="34" charset="-128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Header</a:t>
            </a:r>
          </a:p>
        </p:txBody>
      </p:sp>
      <p:sp>
        <p:nvSpPr>
          <p:cNvPr id="14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627061" y="2135432"/>
            <a:ext cx="5472113" cy="3671887"/>
          </a:xfrm>
          <a:ln>
            <a:solidFill>
              <a:schemeClr val="accent1"/>
            </a:solidFill>
          </a:ln>
        </p:spPr>
        <p:txBody>
          <a:bodyPr vert="horz" wrap="square" lIns="144000" tIns="72000" rIns="72000" bIns="72000" rtlCol="0">
            <a:noAutofit/>
          </a:bodyPr>
          <a:lstStyle>
            <a:lvl1pPr>
              <a:defRPr lang="de-DE" sz="1400" kern="1400" dirty="0" smtClean="0"/>
            </a:lvl1pPr>
          </a:lstStyle>
          <a:p>
            <a:pPr lvl="0" eaLnBrk="0" hangingPunct="0"/>
            <a:r>
              <a:rPr lang="en-US" dirty="0"/>
              <a:t>Note: Increase indent level to start bullet list/</a:t>
            </a:r>
            <a:r>
              <a:rPr lang="en-US" dirty="0" err="1"/>
              <a:t>Vergrößern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die </a:t>
            </a:r>
            <a:r>
              <a:rPr lang="en-US" dirty="0" err="1"/>
              <a:t>Einzugsebene</a:t>
            </a:r>
            <a:r>
              <a:rPr lang="en-US" dirty="0"/>
              <a:t>, um Bullets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erhalten</a:t>
            </a:r>
            <a:r>
              <a:rPr lang="en-US" dirty="0"/>
              <a:t>.</a:t>
            </a: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400" y="324000"/>
            <a:ext cx="1584000" cy="6701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757770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062" y="1412875"/>
            <a:ext cx="11088687" cy="215444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  <p:sp>
        <p:nvSpPr>
          <p:cNvPr id="7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6243638" y="1774582"/>
            <a:ext cx="5472112" cy="4391268"/>
          </a:xfrm>
          <a:solidFill>
            <a:srgbClr val="D7D7CD"/>
          </a:solidFill>
          <a:ln>
            <a:noFill/>
          </a:ln>
        </p:spPr>
        <p:txBody>
          <a:bodyPr vert="horz" wrap="square" lIns="144000" tIns="108000" rIns="72000" bIns="10800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de-DE" sz="1400" b="1" kern="14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500"/>
              </a:spcBef>
              <a:spcAft>
                <a:spcPts val="500"/>
              </a:spcAft>
              <a:tabLst>
                <a:tab pos="806450" algn="l"/>
              </a:tabLst>
            </a:pPr>
            <a:r>
              <a:rPr lang="de-DE"/>
              <a:t>Textmasterformat bearbeiten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3" r="16566"/>
          <a:stretch/>
        </p:blipFill>
        <p:spPr>
          <a:xfrm>
            <a:off x="627063" y="1773238"/>
            <a:ext cx="5472112" cy="439261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400" y="324000"/>
            <a:ext cx="1584000" cy="6701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132240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userDrawn="1">
  <p:cSld name="1_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4"/>
            <a:ext cx="8208962" cy="4752976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400" y="324000"/>
            <a:ext cx="1584000" cy="670123"/>
          </a:xfrm>
          <a:prstGeom prst="rect">
            <a:avLst/>
          </a:prstGeom>
        </p:spPr>
      </p:pic>
    </p:spTree>
    <p:custDataLst>
      <p:custData r:id="rId1"/>
    </p:custDataLst>
    <p:extLst>
      <p:ext uri="{BB962C8B-B14F-4D97-AF65-F5344CB8AC3E}">
        <p14:creationId xmlns:p14="http://schemas.microsoft.com/office/powerpoint/2010/main" val="177840040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 t="2369" r="1699" b="2348"/>
          <a:stretch/>
        </p:blipFill>
        <p:spPr bwMode="auto">
          <a:xfrm>
            <a:off x="1" y="1588"/>
            <a:ext cx="12198350" cy="685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40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ltGray">
          <a:xfrm>
            <a:off x="627063" y="4139300"/>
            <a:ext cx="6660000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108000" tIns="90000" rIns="0" bIns="216000" anchor="b" anchorCtr="0">
            <a:spAutoFit/>
          </a:bodyPr>
          <a:lstStyle>
            <a:lvl1pPr>
              <a:defRPr sz="4400" baseline="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099175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/>
            <a:endParaRPr lang="de-DE" sz="1100" b="1" dirty="0">
              <a:solidFill>
                <a:srgbClr val="990000"/>
              </a:solidFill>
              <a:latin typeface="Arial"/>
              <a:ea typeface="Arial Unicode MS"/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66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/>
              <a:t>www.siemens.com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4" y="5907600"/>
            <a:ext cx="2339999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/>
              <a:t>Restricted© Siemens AG 2017</a:t>
            </a:r>
            <a:endParaRPr lang="de-DE" dirty="0"/>
          </a:p>
        </p:txBody>
      </p:sp>
      <p:grpSp>
        <p:nvGrpSpPr>
          <p:cNvPr id="3" name="Gruppieren 31"/>
          <p:cNvGrpSpPr/>
          <p:nvPr/>
        </p:nvGrpSpPr>
        <p:grpSpPr>
          <a:xfrm>
            <a:off x="-215993" y="-216000"/>
            <a:ext cx="12628799" cy="7290000"/>
            <a:chOff x="-216000" y="-216000"/>
            <a:chExt cx="12628800" cy="7290000"/>
          </a:xfrm>
        </p:grpSpPr>
        <p:cxnSp>
          <p:nvCxnSpPr>
            <p:cNvPr id="33" name="Gerade Verbindung 3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123228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 rot="5400000">
              <a:off x="12322800" y="6109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-126000" y="94822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-126000" y="6109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" name="Group 33"/>
          <p:cNvGrpSpPr>
            <a:grpSpLocks noChangeAspect="1"/>
          </p:cNvGrpSpPr>
          <p:nvPr/>
        </p:nvGrpSpPr>
        <p:grpSpPr bwMode="auto">
          <a:xfrm>
            <a:off x="9555164" y="323850"/>
            <a:ext cx="2159000" cy="914400"/>
            <a:chOff x="6019" y="204"/>
            <a:chExt cx="1360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8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9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0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1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2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88086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type="titleOnly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0825308"/>
              </p:ext>
            </p:ext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64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Click to edit the Titel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4" name="Datumsplatzhalter 3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6" name="Fußzeilenplatzhalter 3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64558963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88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57340"/>
            <a:ext cx="12204000" cy="4643437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38" name="Datumsplatzhalter 3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0" name="Fußzeilenplatzhalter 3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41583112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412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uppieren 6"/>
          <p:cNvGrpSpPr/>
          <p:nvPr/>
        </p:nvGrpSpPr>
        <p:grpSpPr>
          <a:xfrm>
            <a:off x="0" y="8"/>
            <a:ext cx="1219835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dirty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dirty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Click to edit the 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7388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36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/>
          <p:cNvSpPr/>
          <p:nvPr/>
        </p:nvSpPr>
        <p:spPr bwMode="auto">
          <a:xfrm>
            <a:off x="0" y="8"/>
            <a:ext cx="1219835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Click to edit the 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0475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60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8" y="1557340"/>
            <a:ext cx="8208963" cy="4643437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5" name="Datumsplatzhalter 3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7" name="Fußzeilenplatzhalter 3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977497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0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4032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804025" y="1557337"/>
            <a:ext cx="4032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6"/>
            </p:custDataLst>
          </p:nvPr>
        </p:nvSpPr>
        <p:spPr>
          <a:xfrm>
            <a:off x="10419751" y="1557337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7"/>
          </p:nvPr>
        </p:nvSpPr>
        <p:spPr>
          <a:xfrm>
            <a:off x="4167188" y="6469480"/>
            <a:ext cx="3863975" cy="365125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57342794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84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Click to edit the Titel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27062" y="1557340"/>
            <a:ext cx="5472113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43638" y="1557340"/>
            <a:ext cx="5472113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36" name="Datumsplatzhalter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8" name="Fußzeilenplatzhalter 3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319253040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08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7062" y="1557340"/>
            <a:ext cx="5472113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243638" y="1557347"/>
            <a:ext cx="5472001" cy="2232025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6243638" y="3933835"/>
            <a:ext cx="5472001" cy="2266949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  <a:endParaRPr lang="fr-FR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61325623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32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7063" y="1557340"/>
            <a:ext cx="5904000" cy="4643437"/>
          </a:xfr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marL="0" marR="0" lvl="4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243638" y="1834757"/>
            <a:ext cx="5472001" cy="194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6243638" y="3933825"/>
            <a:ext cx="5472001" cy="194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  <a:endParaRPr lang="fr-FR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319427757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56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8" y="1557347"/>
            <a:ext cx="8208963" cy="22320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27068" y="3933825"/>
            <a:ext cx="8208963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37271011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80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40"/>
            <a:ext cx="360045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370390" y="1557340"/>
            <a:ext cx="3599999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8115750" y="1557340"/>
            <a:ext cx="3599999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9" name="Datumsplatzhalter 3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1" name="Fußzeilenplatzhalter 4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57402547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type="fourObj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04" name="think-cell Slide" r:id="rId9" imgW="360" imgH="360" progId="">
                  <p:embed/>
                </p:oleObj>
              </mc:Choice>
              <mc:Fallback>
                <p:oleObj name="think-cell Slide" r:id="rId9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sz="quarter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Click to edit the Titel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4"/>
            </p:custDataLst>
          </p:nvPr>
        </p:nvSpPr>
        <p:spPr>
          <a:xfrm>
            <a:off x="627062" y="1557337"/>
            <a:ext cx="5472113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5"/>
            </p:custDataLst>
          </p:nvPr>
        </p:nvSpPr>
        <p:spPr>
          <a:xfrm>
            <a:off x="6243638" y="1557337"/>
            <a:ext cx="5472113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6"/>
            </p:custDataLst>
          </p:nvPr>
        </p:nvSpPr>
        <p:spPr>
          <a:xfrm>
            <a:off x="627062" y="3933825"/>
            <a:ext cx="5472113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43638" y="3933825"/>
            <a:ext cx="5472113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22177634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628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8" y="1557340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5" name="Datumsplatzhalter 3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7" name="Fußzeilenplatzhalter 3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28425636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52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40"/>
            <a:ext cx="6768000" cy="4643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10419758" y="1557340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6" name="Datumsplatzhalter 3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8" name="Fußzeilenplatzhalter 3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53519558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76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40"/>
            <a:ext cx="4032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804025" y="1557340"/>
            <a:ext cx="4032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6"/>
            </p:custDataLst>
          </p:nvPr>
        </p:nvSpPr>
        <p:spPr>
          <a:xfrm>
            <a:off x="10419758" y="1557340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311333114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00" name="think-cell Slide" r:id="rId9" imgW="360" imgH="360" progId="">
                  <p:embed/>
                </p:oleObj>
              </mc:Choice>
              <mc:Fallback>
                <p:oleObj name="think-cell Slide" r:id="rId9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2" y="1557340"/>
            <a:ext cx="2592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3362406" y="1557340"/>
            <a:ext cx="2736775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6243638" y="1557340"/>
            <a:ext cx="2592387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7"/>
            </p:custDataLst>
          </p:nvPr>
        </p:nvSpPr>
        <p:spPr>
          <a:xfrm>
            <a:off x="10419758" y="1557340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9" name="Datumsplatzhalter 38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1" name="Fußzeilenplatzhalter 4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3348142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4" name="think-cell Slide" r:id="rId9" imgW="360" imgH="360" progId="">
                  <p:embed/>
                </p:oleObj>
              </mc:Choice>
              <mc:Fallback>
                <p:oleObj name="think-cell Slide" r:id="rId9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2592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3362400" y="1557337"/>
            <a:ext cx="2736775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6243638" y="1557337"/>
            <a:ext cx="2592387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7"/>
            </p:custDataLst>
          </p:nvPr>
        </p:nvSpPr>
        <p:spPr>
          <a:xfrm>
            <a:off x="10419751" y="1557337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41" name="Fußzeilenplatzhalter 40"/>
          <p:cNvSpPr>
            <a:spLocks noGrp="1"/>
          </p:cNvSpPr>
          <p:nvPr>
            <p:ph type="ftr" sz="quarter" idx="18"/>
          </p:nvPr>
        </p:nvSpPr>
        <p:spPr>
          <a:xfrm>
            <a:off x="4167188" y="6469480"/>
            <a:ext cx="3863975" cy="365125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9862298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24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8" y="1557347"/>
            <a:ext cx="8208963" cy="22320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27068" y="3933825"/>
            <a:ext cx="8208963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6"/>
            </p:custDataLst>
          </p:nvPr>
        </p:nvSpPr>
        <p:spPr>
          <a:xfrm>
            <a:off x="10419758" y="1557339"/>
            <a:ext cx="1295999" cy="4643439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34252819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48" name="think-cell Slide" r:id="rId10" imgW="360" imgH="360" progId="">
                  <p:embed/>
                </p:oleObj>
              </mc:Choice>
              <mc:Fallback>
                <p:oleObj name="think-cell Slide" r:id="rId10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4032000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804024" y="1557337"/>
            <a:ext cx="4032000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627063" y="3933834"/>
            <a:ext cx="4032000" cy="226695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7"/>
            </p:custDataLst>
          </p:nvPr>
        </p:nvSpPr>
        <p:spPr>
          <a:xfrm>
            <a:off x="4804025" y="3933834"/>
            <a:ext cx="4032000" cy="226695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8"/>
            </p:custDataLst>
          </p:nvPr>
        </p:nvSpPr>
        <p:spPr>
          <a:xfrm>
            <a:off x="10419758" y="1557340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42" name="Datumsplatzhalter 4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4" name="Fußzeilenplatzhalter 4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354052679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72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 bwMode="auto">
          <a:xfrm>
            <a:off x="4658996" y="1557340"/>
            <a:ext cx="7539354" cy="4643437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toc</a:t>
            </a:r>
            <a:r>
              <a:rPr lang="de-DE" dirty="0"/>
              <a:t> / </a:t>
            </a:r>
            <a:r>
              <a:rPr lang="de-DE" dirty="0" err="1"/>
              <a:t>contact</a:t>
            </a:r>
            <a:endParaRPr lang="de-DE" dirty="0"/>
          </a:p>
          <a:p>
            <a:pPr lvl="1"/>
            <a:r>
              <a:rPr lang="de-DE" dirty="0" err="1"/>
              <a:t>chapter</a:t>
            </a:r>
            <a:endParaRPr lang="de-DE" dirty="0"/>
          </a:p>
          <a:p>
            <a:pPr lvl="2"/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chapter</a:t>
            </a:r>
            <a:endParaRPr lang="de-DE" dirty="0"/>
          </a:p>
          <a:p>
            <a:pPr lvl="3"/>
            <a:r>
              <a:rPr lang="de-DE" dirty="0" err="1"/>
              <a:t>subchapter</a:t>
            </a:r>
            <a:endParaRPr lang="de-DE" dirty="0"/>
          </a:p>
          <a:p>
            <a:pPr lvl="4"/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subchapter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6" y="1557340"/>
            <a:ext cx="4514399" cy="4643437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grpSp>
        <p:nvGrpSpPr>
          <p:cNvPr id="5" name="Group 33"/>
          <p:cNvGrpSpPr>
            <a:grpSpLocks noChangeAspect="1"/>
          </p:cNvGrpSpPr>
          <p:nvPr/>
        </p:nvGrpSpPr>
        <p:grpSpPr bwMode="auto">
          <a:xfrm>
            <a:off x="9555164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3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  <p:sp>
        <p:nvSpPr>
          <p:cNvPr id="36" name="Datumsplatzhalter 3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8" name="Fußzeilenplatzhalter 3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89529166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87724849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96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Action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7065" y="1412548"/>
            <a:ext cx="11088687" cy="215394"/>
          </a:xfrm>
        </p:spPr>
        <p:txBody>
          <a:bodyPr/>
          <a:lstStyle>
            <a:lvl1pPr marL="0" indent="0">
              <a:defRPr/>
            </a:lvl1pPr>
            <a:lvl2pPr marL="155575" indent="-155575">
              <a:defRPr/>
            </a:lvl2pPr>
            <a:lvl3pPr marL="311150" indent="-155575">
              <a:defRPr/>
            </a:lvl3pPr>
            <a:lvl4pPr marL="466725" indent="-155575">
              <a:defRPr/>
            </a:lvl4pPr>
            <a:lvl5pPr marL="622300" indent="-155575"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289869421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820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0" y="1412875"/>
            <a:ext cx="12198350" cy="4752975"/>
          </a:xfrm>
          <a:prstGeom prst="rect">
            <a:avLst/>
          </a:prstGeom>
          <a:solidFill>
            <a:srgbClr val="DFE6ED"/>
          </a:solidFill>
          <a:ln>
            <a:noFill/>
          </a:ln>
          <a:effectLst/>
        </p:spPr>
        <p:txBody>
          <a:bodyPr wrap="square" lIns="540000" tIns="144000" rIns="396000" bIns="144000" numCol="1" spcCol="72000" rtlCol="0" anchor="ctr">
            <a:noAutofit/>
          </a:bodyPr>
          <a:lstStyle/>
          <a:p>
            <a:pPr>
              <a:spcBef>
                <a:spcPct val="0"/>
              </a:spcBef>
              <a:buFont typeface="Wingdings" charset="0"/>
              <a:buNone/>
            </a:pPr>
            <a:endParaRPr lang="en-US" sz="2800" b="1" dirty="0">
              <a:solidFill>
                <a:srgbClr val="005F87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799422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Objekt 3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44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ltGray">
          <a:xfrm>
            <a:off x="627062" y="4262410"/>
            <a:ext cx="6480000" cy="154009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6099175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/>
            <a:endParaRPr lang="en-US" sz="1100" b="1" dirty="0">
              <a:solidFill>
                <a:srgbClr val="990000"/>
              </a:solidFill>
              <a:latin typeface="Arial"/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51" y="324000"/>
            <a:ext cx="2160000" cy="913804"/>
          </a:xfrm>
          <a:prstGeom prst="rect">
            <a:avLst/>
          </a:prstGeom>
        </p:spPr>
      </p:pic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2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 eaLnBrk="1" hangingPunct="1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eaLnBrk="1" hangingPunct="1"/>
            <a:r>
              <a:rPr lang="en-US" dirty="0"/>
              <a:t>Siemens Corporate Technology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4" y="5907600"/>
            <a:ext cx="2339999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r>
              <a:rPr lang="en-US" dirty="0"/>
              <a:t>Confidential © Siemens AG 2017</a:t>
            </a:r>
          </a:p>
        </p:txBody>
      </p:sp>
      <p:grpSp>
        <p:nvGrpSpPr>
          <p:cNvPr id="31" name="Gruppieren 30"/>
          <p:cNvGrpSpPr/>
          <p:nvPr userDrawn="1"/>
        </p:nvGrpSpPr>
        <p:grpSpPr>
          <a:xfrm>
            <a:off x="-215993" y="-216000"/>
            <a:ext cx="12628799" cy="7290000"/>
            <a:chOff x="-216000" y="-216000"/>
            <a:chExt cx="12628800" cy="7290000"/>
          </a:xfrm>
        </p:grpSpPr>
        <p:cxnSp>
          <p:nvCxnSpPr>
            <p:cNvPr id="32" name="Gerade Verbindung 3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 rot="5400000">
              <a:off x="-1260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 rot="5400000">
              <a:off x="-1260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 rot="5400000">
              <a:off x="-1260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 rot="5400000">
              <a:off x="-1260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 rot="5400000">
              <a:off x="-1260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123228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 rot="5400000">
              <a:off x="123228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 rot="5400000">
              <a:off x="123228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99386335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062" y="1412875"/>
            <a:ext cx="11088687" cy="215444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1774582"/>
            <a:ext cx="11088688" cy="4032493"/>
          </a:xfrm>
          <a:ln>
            <a:noFill/>
          </a:ln>
        </p:spPr>
        <p:txBody>
          <a:bodyPr vert="horz" wrap="square" lIns="0" tIns="0" rIns="0" bIns="0" rtlCol="0">
            <a:noAutofit/>
          </a:bodyPr>
          <a:lstStyle>
            <a:lvl1pPr>
              <a:defRPr lang="de-DE" sz="1400" kern="1400" baseline="0" smtClean="0"/>
            </a:lvl1pPr>
            <a:lvl2pPr>
              <a:defRPr lang="de-DE" sz="1400" kern="1400" smtClean="0">
                <a:cs typeface="+mn-cs"/>
              </a:defRPr>
            </a:lvl2pPr>
            <a:lvl3pPr>
              <a:defRPr lang="de-DE" sz="1400" kern="1400" smtClean="0">
                <a:cs typeface="+mn-cs"/>
              </a:defRPr>
            </a:lvl3pPr>
            <a:lvl4pPr>
              <a:defRPr lang="de-DE" sz="1400" kern="1400" smtClean="0">
                <a:cs typeface="+mn-cs"/>
              </a:defRPr>
            </a:lvl4pPr>
            <a:lvl5pPr>
              <a:defRPr lang="de-DE" sz="1400" kern="1400">
                <a:cs typeface="+mn-cs"/>
              </a:defRPr>
            </a:lvl5pPr>
          </a:lstStyle>
          <a:p>
            <a:pPr lvl="0" eaLnBrk="0" hangingPunct="0"/>
            <a:r>
              <a:rPr lang="en-US" dirty="0"/>
              <a:t>Note: Increase indent level to start bullet list/</a:t>
            </a:r>
            <a:r>
              <a:rPr lang="en-US" dirty="0" err="1"/>
              <a:t>Vergrößern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die </a:t>
            </a:r>
            <a:r>
              <a:rPr lang="en-US" dirty="0" err="1"/>
              <a:t>Einzugsebene</a:t>
            </a:r>
            <a:r>
              <a:rPr lang="en-US" dirty="0"/>
              <a:t>, um Bullets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erhalten</a:t>
            </a:r>
            <a:r>
              <a:rPr lang="en-US" dirty="0"/>
              <a:t>.</a:t>
            </a:r>
          </a:p>
          <a:p>
            <a:pPr marL="179388" lvl="1" indent="-179388" eaLnBrk="0" hangingPunct="0">
              <a:buClr>
                <a:schemeClr val="accent1"/>
              </a:buClr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marL="358775" lvl="2" eaLnBrk="0" hangingPunct="0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marL="538163" lvl="3" eaLnBrk="0" hangingPunct="0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marL="717550" lvl="4" eaLnBrk="0" hangingPunct="0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6" name="Datumsplatzhalter 76"/>
          <p:cNvSpPr>
            <a:spLocks noGrp="1"/>
          </p:cNvSpPr>
          <p:nvPr>
            <p:ph type="dt" sz="half" idx="2"/>
          </p:nvPr>
        </p:nvSpPr>
        <p:spPr>
          <a:xfrm>
            <a:off x="1832346" y="6598800"/>
            <a:ext cx="1027812" cy="259200"/>
          </a:xfrm>
          <a:prstGeom prst="rect">
            <a:avLst/>
          </a:prstGeom>
        </p:spPr>
        <p:txBody>
          <a:bodyPr vert="horz" lIns="0" tIns="0" rIns="0" bIns="11520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ußzeilenplatzhalter 77"/>
          <p:cNvSpPr>
            <a:spLocks noGrp="1"/>
          </p:cNvSpPr>
          <p:nvPr>
            <p:ph type="ftr" sz="quarter" idx="3"/>
          </p:nvPr>
        </p:nvSpPr>
        <p:spPr>
          <a:xfrm>
            <a:off x="4167194" y="6598800"/>
            <a:ext cx="3863975" cy="259200"/>
          </a:xfrm>
          <a:prstGeom prst="rect">
            <a:avLst/>
          </a:prstGeom>
          <a:noFill/>
        </p:spPr>
        <p:txBody>
          <a:bodyPr wrap="square" lIns="0" tIns="0" rIns="0" bIns="115200" rtlCol="0" anchor="t" anchorCtr="0">
            <a:noAutofit/>
          </a:bodyPr>
          <a:lstStyle>
            <a:lvl1pPr algn="ctr" rtl="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 lang="de-DE" sz="1000" kern="1200" noProof="0" dirty="0" smtClean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r>
              <a:rPr lang="en-US"/>
              <a:t>Next Generation Digital Twin</a:t>
            </a:r>
            <a:endParaRPr/>
          </a:p>
        </p:txBody>
      </p:sp>
      <p:sp>
        <p:nvSpPr>
          <p:cNvPr id="8" name="Foliennummernplatzhalter 78"/>
          <p:cNvSpPr>
            <a:spLocks noGrp="1"/>
          </p:cNvSpPr>
          <p:nvPr>
            <p:ph type="sldNum" sz="quarter" idx="4"/>
          </p:nvPr>
        </p:nvSpPr>
        <p:spPr>
          <a:xfrm>
            <a:off x="6" y="6598800"/>
            <a:ext cx="2846387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>
            <a:lvl1pPr algn="l" rtl="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 lang="de-DE" sz="1000" kern="1200" noProof="0" smtClean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r>
              <a:rPr dirty="0"/>
              <a:t>Page </a:t>
            </a:r>
            <a:fld id="{D60099C7-1235-4C2C-AA7B-466979B1EF9E}" type="slidenum">
              <a:rPr/>
              <a:pPr/>
              <a:t>‹Nr.›</a:t>
            </a:fld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441281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062" y="1412875"/>
            <a:ext cx="11088687" cy="215444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  <p:sp>
        <p:nvSpPr>
          <p:cNvPr id="7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6243638" y="1774582"/>
            <a:ext cx="5472113" cy="4391268"/>
          </a:xfrm>
          <a:solidFill>
            <a:srgbClr val="D7D7CD"/>
          </a:solidFill>
          <a:ln>
            <a:noFill/>
          </a:ln>
        </p:spPr>
        <p:txBody>
          <a:bodyPr vert="horz" wrap="square" lIns="144000" tIns="108000" rIns="72000" bIns="10800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de-DE" sz="1400" b="1" kern="14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500"/>
              </a:spcBef>
              <a:spcAft>
                <a:spcPts val="500"/>
              </a:spcAft>
              <a:tabLst>
                <a:tab pos="806450" algn="l"/>
              </a:tabLst>
            </a:pPr>
            <a:r>
              <a:rPr lang="en-US"/>
              <a:t>Click to edit Master text styles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3" r="16566"/>
          <a:stretch/>
        </p:blipFill>
        <p:spPr>
          <a:xfrm>
            <a:off x="627062" y="1773238"/>
            <a:ext cx="5472113" cy="43926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86874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621957217"/>
              </p:ext>
            </p:ext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868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062" y="1412875"/>
            <a:ext cx="11088687" cy="215444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  <p:sp>
        <p:nvSpPr>
          <p:cNvPr id="5" name="Datumsplatzhalter 76"/>
          <p:cNvSpPr>
            <a:spLocks noGrp="1"/>
          </p:cNvSpPr>
          <p:nvPr>
            <p:ph type="dt" sz="half" idx="2"/>
          </p:nvPr>
        </p:nvSpPr>
        <p:spPr>
          <a:xfrm>
            <a:off x="1832346" y="6598800"/>
            <a:ext cx="1027812" cy="259200"/>
          </a:xfrm>
          <a:prstGeom prst="rect">
            <a:avLst/>
          </a:prstGeom>
        </p:spPr>
        <p:txBody>
          <a:bodyPr vert="horz" lIns="0" tIns="0" rIns="0" bIns="11520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ußzeilenplatzhalter 77"/>
          <p:cNvSpPr>
            <a:spLocks noGrp="1"/>
          </p:cNvSpPr>
          <p:nvPr>
            <p:ph type="ftr" sz="quarter" idx="3"/>
          </p:nvPr>
        </p:nvSpPr>
        <p:spPr>
          <a:xfrm>
            <a:off x="4167194" y="6598800"/>
            <a:ext cx="3863975" cy="259200"/>
          </a:xfrm>
          <a:prstGeom prst="rect">
            <a:avLst/>
          </a:prstGeom>
          <a:noFill/>
        </p:spPr>
        <p:txBody>
          <a:bodyPr wrap="square" lIns="0" tIns="0" rIns="0" bIns="115200" rtlCol="0" anchor="t" anchorCtr="0">
            <a:noAutofit/>
          </a:bodyPr>
          <a:lstStyle>
            <a:lvl1pPr algn="ctr" rtl="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 lang="de-DE" sz="1000" kern="1200" noProof="0" dirty="0" smtClean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r>
              <a:t>Next Generation Digital Twin</a:t>
            </a:r>
          </a:p>
        </p:txBody>
      </p:sp>
      <p:sp>
        <p:nvSpPr>
          <p:cNvPr id="7" name="Foliennummernplatzhalter 78"/>
          <p:cNvSpPr>
            <a:spLocks noGrp="1"/>
          </p:cNvSpPr>
          <p:nvPr>
            <p:ph type="sldNum" sz="quarter" idx="4"/>
          </p:nvPr>
        </p:nvSpPr>
        <p:spPr>
          <a:xfrm>
            <a:off x="1" y="6598800"/>
            <a:ext cx="1828800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>
            <a:lvl1pPr algn="l" rtl="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 lang="de-DE" sz="1000" kern="1200" noProof="0" smtClean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r>
              <a:rPr dirty="0"/>
              <a:t>Page </a:t>
            </a:r>
            <a:fld id="{D60099C7-1235-4C2C-AA7B-466979B1EF9E}" type="slidenum">
              <a:rPr/>
              <a:pPr/>
              <a:t>‹Nr.›</a:t>
            </a:fld>
            <a:endParaRPr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004464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8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8208962" cy="22320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27063" y="3933825"/>
            <a:ext cx="8208962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6"/>
            </p:custDataLst>
          </p:nvPr>
        </p:nvSpPr>
        <p:spPr>
          <a:xfrm>
            <a:off x="10419751" y="1557336"/>
            <a:ext cx="1295999" cy="4643439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7"/>
          </p:nvPr>
        </p:nvSpPr>
        <p:spPr>
          <a:xfrm>
            <a:off x="4167188" y="6469480"/>
            <a:ext cx="3863975" cy="365125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95101538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ltGray">
          <a:xfrm>
            <a:off x="627062" y="4262410"/>
            <a:ext cx="6480000" cy="154009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2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eaLnBrk="1" hangingPunct="1"/>
            <a:r>
              <a:rPr lang="en-US" dirty="0"/>
              <a:t>Siemens Corporate Technology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4" y="5907600"/>
            <a:ext cx="2339999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r>
              <a:rPr lang="en-US"/>
              <a:t>Confidential © Siemens AG 2016</a:t>
            </a:r>
            <a:endParaRPr lang="en-US" dirty="0"/>
          </a:p>
        </p:txBody>
      </p:sp>
      <p:graphicFrame>
        <p:nvGraphicFramePr>
          <p:cNvPr id="36" name="Objek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825481959"/>
              </p:ext>
            </p:ext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892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" name="Picture 2"/>
          <p:cNvPicPr>
            <a:picLocks noChangeAspect="1" noChangeArrowheads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 t="2369" r="1699" b="2348"/>
          <a:stretch/>
        </p:blipFill>
        <p:spPr bwMode="auto">
          <a:xfrm>
            <a:off x="1" y="1588"/>
            <a:ext cx="12198350" cy="685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dtText Box 101 Id11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6099175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/>
            <a:endParaRPr lang="en-US" sz="1100" b="1" dirty="0">
              <a:solidFill>
                <a:srgbClr val="990000"/>
              </a:solidFill>
              <a:latin typeface="Arial"/>
            </a:endParaRPr>
          </a:p>
        </p:txBody>
      </p:sp>
      <p:pic>
        <p:nvPicPr>
          <p:cNvPr id="40" name="Grafik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51" y="324000"/>
            <a:ext cx="2160000" cy="913804"/>
          </a:xfrm>
          <a:prstGeom prst="rect">
            <a:avLst/>
          </a:prstGeom>
        </p:spPr>
      </p:pic>
      <p:grpSp>
        <p:nvGrpSpPr>
          <p:cNvPr id="41" name="Gruppieren 32"/>
          <p:cNvGrpSpPr/>
          <p:nvPr userDrawn="1"/>
        </p:nvGrpSpPr>
        <p:grpSpPr>
          <a:xfrm>
            <a:off x="-215993" y="-216000"/>
            <a:ext cx="12628799" cy="7290000"/>
            <a:chOff x="-216000" y="-216000"/>
            <a:chExt cx="12628800" cy="7290000"/>
          </a:xfrm>
        </p:grpSpPr>
        <p:cxnSp>
          <p:nvCxnSpPr>
            <p:cNvPr id="42" name="Gerade Verbindung 56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7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8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9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60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6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6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6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6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67"/>
            <p:cNvCxnSpPr/>
            <p:nvPr userDrawn="1"/>
          </p:nvCxnSpPr>
          <p:spPr bwMode="auto">
            <a:xfrm rot="5400000">
              <a:off x="-1260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68"/>
            <p:cNvCxnSpPr/>
            <p:nvPr userDrawn="1"/>
          </p:nvCxnSpPr>
          <p:spPr bwMode="auto">
            <a:xfrm rot="5400000">
              <a:off x="-1260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69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70"/>
            <p:cNvCxnSpPr/>
            <p:nvPr userDrawn="1"/>
          </p:nvCxnSpPr>
          <p:spPr bwMode="auto">
            <a:xfrm rot="5400000">
              <a:off x="-1260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71"/>
            <p:cNvCxnSpPr/>
            <p:nvPr userDrawn="1"/>
          </p:nvCxnSpPr>
          <p:spPr bwMode="auto">
            <a:xfrm rot="5400000">
              <a:off x="-1260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72"/>
            <p:cNvCxnSpPr/>
            <p:nvPr userDrawn="1"/>
          </p:nvCxnSpPr>
          <p:spPr bwMode="auto">
            <a:xfrm rot="5400000">
              <a:off x="-1260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73"/>
            <p:cNvCxnSpPr/>
            <p:nvPr userDrawn="1"/>
          </p:nvCxnSpPr>
          <p:spPr bwMode="auto">
            <a:xfrm rot="5400000">
              <a:off x="-1260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74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75"/>
            <p:cNvCxnSpPr/>
            <p:nvPr userDrawn="1"/>
          </p:nvCxnSpPr>
          <p:spPr bwMode="auto">
            <a:xfrm rot="5400000">
              <a:off x="123228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76"/>
            <p:cNvCxnSpPr/>
            <p:nvPr userDrawn="1"/>
          </p:nvCxnSpPr>
          <p:spPr bwMode="auto">
            <a:xfrm rot="5400000">
              <a:off x="123228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77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78"/>
            <p:cNvCxnSpPr/>
            <p:nvPr userDrawn="1"/>
          </p:nvCxnSpPr>
          <p:spPr bwMode="auto">
            <a:xfrm rot="5400000">
              <a:off x="123228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79"/>
            <p:cNvCxnSpPr/>
            <p:nvPr userDrawn="1"/>
          </p:nvCxnSpPr>
          <p:spPr bwMode="auto">
            <a:xfrm rot="5400000">
              <a:off x="123228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80"/>
            <p:cNvCxnSpPr/>
            <p:nvPr userDrawn="1"/>
          </p:nvCxnSpPr>
          <p:spPr bwMode="auto">
            <a:xfrm rot="5400000">
              <a:off x="123228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81"/>
            <p:cNvCxnSpPr/>
            <p:nvPr userDrawn="1"/>
          </p:nvCxnSpPr>
          <p:spPr bwMode="auto">
            <a:xfrm rot="5400000">
              <a:off x="123228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258462226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 t="2369" r="1699" b="2348"/>
          <a:stretch/>
        </p:blipFill>
        <p:spPr bwMode="auto">
          <a:xfrm>
            <a:off x="1" y="1588"/>
            <a:ext cx="12198350" cy="685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40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ltGray">
          <a:xfrm>
            <a:off x="627063" y="4139300"/>
            <a:ext cx="6660000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108000" tIns="90000" rIns="0" bIns="216000" anchor="b" anchorCtr="0">
            <a:spAutoFit/>
          </a:bodyPr>
          <a:lstStyle>
            <a:lvl1pPr>
              <a:defRPr sz="4400" baseline="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099175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/>
            <a:endParaRPr lang="de-DE" sz="1100" b="1" dirty="0">
              <a:solidFill>
                <a:srgbClr val="990000"/>
              </a:solidFill>
              <a:latin typeface="Arial"/>
              <a:ea typeface="Arial Unicode MS"/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66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/>
              <a:t>www.siemens.com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4" y="5907600"/>
            <a:ext cx="2339999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/>
              <a:t>Restricted© Siemens AG 2017</a:t>
            </a:r>
            <a:endParaRPr lang="de-DE" dirty="0"/>
          </a:p>
        </p:txBody>
      </p:sp>
      <p:grpSp>
        <p:nvGrpSpPr>
          <p:cNvPr id="3" name="Gruppieren 31"/>
          <p:cNvGrpSpPr/>
          <p:nvPr/>
        </p:nvGrpSpPr>
        <p:grpSpPr>
          <a:xfrm>
            <a:off x="-215993" y="-216000"/>
            <a:ext cx="12628799" cy="7290000"/>
            <a:chOff x="-216000" y="-216000"/>
            <a:chExt cx="12628800" cy="7290000"/>
          </a:xfrm>
        </p:grpSpPr>
        <p:cxnSp>
          <p:nvCxnSpPr>
            <p:cNvPr id="33" name="Gerade Verbindung 3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123228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 rot="5400000">
              <a:off x="12322800" y="6109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-126000" y="94822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-126000" y="6109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" name="Group 33"/>
          <p:cNvGrpSpPr>
            <a:grpSpLocks noChangeAspect="1"/>
          </p:cNvGrpSpPr>
          <p:nvPr/>
        </p:nvGrpSpPr>
        <p:grpSpPr bwMode="auto">
          <a:xfrm>
            <a:off x="9555164" y="323850"/>
            <a:ext cx="2159000" cy="914400"/>
            <a:chOff x="6019" y="204"/>
            <a:chExt cx="1360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8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9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0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1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2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611356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type="titleOnly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9660306"/>
              </p:ext>
            </p:ext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64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Click to edit the Titel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4" name="Datumsplatzhalter 3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6" name="Fußzeilenplatzhalter 3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67735991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88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57340"/>
            <a:ext cx="12204000" cy="4643437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38" name="Datumsplatzhalter 3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0" name="Fußzeilenplatzhalter 3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68576238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12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uppieren 6"/>
          <p:cNvGrpSpPr/>
          <p:nvPr/>
        </p:nvGrpSpPr>
        <p:grpSpPr>
          <a:xfrm>
            <a:off x="0" y="8"/>
            <a:ext cx="1219835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dirty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dirty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Click to edit the 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4926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036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/>
          <p:cNvSpPr/>
          <p:nvPr/>
        </p:nvSpPr>
        <p:spPr bwMode="auto">
          <a:xfrm>
            <a:off x="0" y="8"/>
            <a:ext cx="1219835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Click to edit the 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7605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60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8" y="1557340"/>
            <a:ext cx="8208963" cy="4643437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5" name="Datumsplatzhalter 3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7" name="Fußzeilenplatzhalter 3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83919405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84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Click to edit the Titel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27062" y="1557340"/>
            <a:ext cx="5472113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43638" y="1557340"/>
            <a:ext cx="5472113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36" name="Datumsplatzhalter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8" name="Fußzeilenplatzhalter 3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49315352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108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7062" y="1557340"/>
            <a:ext cx="5472113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243638" y="1557347"/>
            <a:ext cx="5472001" cy="2232025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6243638" y="3933835"/>
            <a:ext cx="5472001" cy="2266949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  <a:endParaRPr lang="fr-FR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57168508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132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7063" y="1557340"/>
            <a:ext cx="5904000" cy="4643437"/>
          </a:xfr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marL="0" marR="0" lvl="4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243638" y="1834757"/>
            <a:ext cx="5472001" cy="194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6243638" y="3933825"/>
            <a:ext cx="5472001" cy="194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  <a:endParaRPr lang="fr-FR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9942232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2" name="think-cell Slide" r:id="rId10" imgW="360" imgH="360" progId="">
                  <p:embed/>
                </p:oleObj>
              </mc:Choice>
              <mc:Fallback>
                <p:oleObj name="think-cell Slide" r:id="rId10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4032000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804024" y="1557337"/>
            <a:ext cx="4032000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627063" y="3933824"/>
            <a:ext cx="4032000" cy="226695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7"/>
            </p:custDataLst>
          </p:nvPr>
        </p:nvSpPr>
        <p:spPr>
          <a:xfrm>
            <a:off x="4804025" y="3933824"/>
            <a:ext cx="4032000" cy="226695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8"/>
            </p:custDataLst>
          </p:nvPr>
        </p:nvSpPr>
        <p:spPr>
          <a:xfrm>
            <a:off x="10419751" y="1557337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44" name="Fußzeilenplatzhalter 43"/>
          <p:cNvSpPr>
            <a:spLocks noGrp="1"/>
          </p:cNvSpPr>
          <p:nvPr>
            <p:ph type="ftr" sz="quarter" idx="19"/>
          </p:nvPr>
        </p:nvSpPr>
        <p:spPr>
          <a:xfrm>
            <a:off x="4167188" y="6469480"/>
            <a:ext cx="3863975" cy="365125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53240842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56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8" y="1557347"/>
            <a:ext cx="8208963" cy="22320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27068" y="3933825"/>
            <a:ext cx="8208963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20102469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80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40"/>
            <a:ext cx="360045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370390" y="1557340"/>
            <a:ext cx="3599999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8115750" y="1557340"/>
            <a:ext cx="3599999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9" name="Datumsplatzhalter 3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1" name="Fußzeilenplatzhalter 4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3074028290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type="fourObj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04" name="think-cell Slide" r:id="rId9" imgW="360" imgH="360" progId="">
                  <p:embed/>
                </p:oleObj>
              </mc:Choice>
              <mc:Fallback>
                <p:oleObj name="think-cell Slide" r:id="rId9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sz="quarter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Click to edit the Titel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4"/>
            </p:custDataLst>
          </p:nvPr>
        </p:nvSpPr>
        <p:spPr>
          <a:xfrm>
            <a:off x="627062" y="1557337"/>
            <a:ext cx="5472113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5"/>
            </p:custDataLst>
          </p:nvPr>
        </p:nvSpPr>
        <p:spPr>
          <a:xfrm>
            <a:off x="6243638" y="1557337"/>
            <a:ext cx="5472113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6"/>
            </p:custDataLst>
          </p:nvPr>
        </p:nvSpPr>
        <p:spPr>
          <a:xfrm>
            <a:off x="627062" y="3933825"/>
            <a:ext cx="5472113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43638" y="3933825"/>
            <a:ext cx="5472113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41926758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28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8" y="1557340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5" name="Datumsplatzhalter 3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7" name="Fußzeilenplatzhalter 3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71417035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52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40"/>
            <a:ext cx="6768000" cy="4643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10419758" y="1557340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6" name="Datumsplatzhalter 3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8" name="Fußzeilenplatzhalter 3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893502000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276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40"/>
            <a:ext cx="4032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804025" y="1557340"/>
            <a:ext cx="4032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6"/>
            </p:custDataLst>
          </p:nvPr>
        </p:nvSpPr>
        <p:spPr>
          <a:xfrm>
            <a:off x="10419758" y="1557340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768319984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300" name="think-cell Slide" r:id="rId9" imgW="360" imgH="360" progId="">
                  <p:embed/>
                </p:oleObj>
              </mc:Choice>
              <mc:Fallback>
                <p:oleObj name="think-cell Slide" r:id="rId9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2" y="1557340"/>
            <a:ext cx="2592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3362406" y="1557340"/>
            <a:ext cx="2736775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6243638" y="1557340"/>
            <a:ext cx="2592387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7"/>
            </p:custDataLst>
          </p:nvPr>
        </p:nvSpPr>
        <p:spPr>
          <a:xfrm>
            <a:off x="10419758" y="1557340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9" name="Datumsplatzhalter 38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1" name="Fußzeilenplatzhalter 4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92909016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324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8" y="1557347"/>
            <a:ext cx="8208963" cy="22320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27068" y="3933825"/>
            <a:ext cx="8208963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6"/>
            </p:custDataLst>
          </p:nvPr>
        </p:nvSpPr>
        <p:spPr>
          <a:xfrm>
            <a:off x="10419758" y="1557339"/>
            <a:ext cx="1295999" cy="4643439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6014529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348" name="think-cell Slide" r:id="rId10" imgW="360" imgH="360" progId="">
                  <p:embed/>
                </p:oleObj>
              </mc:Choice>
              <mc:Fallback>
                <p:oleObj name="think-cell Slide" r:id="rId10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4032000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804024" y="1557337"/>
            <a:ext cx="4032000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627063" y="3933834"/>
            <a:ext cx="4032000" cy="226695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7"/>
            </p:custDataLst>
          </p:nvPr>
        </p:nvSpPr>
        <p:spPr>
          <a:xfrm>
            <a:off x="4804025" y="3933834"/>
            <a:ext cx="4032000" cy="226695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8"/>
            </p:custDataLst>
          </p:nvPr>
        </p:nvSpPr>
        <p:spPr>
          <a:xfrm>
            <a:off x="10419758" y="1557340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42" name="Datumsplatzhalter 4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4" name="Fußzeilenplatzhalter 4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631543916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372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 bwMode="auto">
          <a:xfrm>
            <a:off x="4658996" y="1557340"/>
            <a:ext cx="7539354" cy="4643437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toc</a:t>
            </a:r>
            <a:r>
              <a:rPr lang="de-DE" dirty="0"/>
              <a:t> / </a:t>
            </a:r>
            <a:r>
              <a:rPr lang="de-DE" dirty="0" err="1"/>
              <a:t>contact</a:t>
            </a:r>
            <a:endParaRPr lang="de-DE" dirty="0"/>
          </a:p>
          <a:p>
            <a:pPr lvl="1"/>
            <a:r>
              <a:rPr lang="de-DE" dirty="0" err="1"/>
              <a:t>chapter</a:t>
            </a:r>
            <a:endParaRPr lang="de-DE" dirty="0"/>
          </a:p>
          <a:p>
            <a:pPr lvl="2"/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chapter</a:t>
            </a:r>
            <a:endParaRPr lang="de-DE" dirty="0"/>
          </a:p>
          <a:p>
            <a:pPr lvl="3"/>
            <a:r>
              <a:rPr lang="de-DE" dirty="0" err="1"/>
              <a:t>subchapter</a:t>
            </a:r>
            <a:endParaRPr lang="de-DE" dirty="0"/>
          </a:p>
          <a:p>
            <a:pPr lvl="4"/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subchapter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6" y="1557340"/>
            <a:ext cx="4514399" cy="4643437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grpSp>
        <p:nvGrpSpPr>
          <p:cNvPr id="5" name="Group 33"/>
          <p:cNvGrpSpPr>
            <a:grpSpLocks noChangeAspect="1"/>
          </p:cNvGrpSpPr>
          <p:nvPr/>
        </p:nvGrpSpPr>
        <p:grpSpPr bwMode="auto">
          <a:xfrm>
            <a:off x="9555164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3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  <p:sp>
        <p:nvSpPr>
          <p:cNvPr id="36" name="Datumsplatzhalter 3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8" name="Fußzeilenplatzhalter 3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5953893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6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 bwMode="auto">
          <a:xfrm>
            <a:off x="4658996" y="1557337"/>
            <a:ext cx="7539354" cy="4643437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toc</a:t>
            </a:r>
            <a:r>
              <a:rPr lang="de-DE" dirty="0"/>
              <a:t> / </a:t>
            </a:r>
            <a:r>
              <a:rPr lang="de-DE" dirty="0" err="1"/>
              <a:t>contact</a:t>
            </a:r>
            <a:endParaRPr lang="de-DE" dirty="0"/>
          </a:p>
          <a:p>
            <a:pPr lvl="1"/>
            <a:r>
              <a:rPr lang="de-DE" dirty="0" err="1"/>
              <a:t>chapter</a:t>
            </a:r>
            <a:endParaRPr lang="de-DE" dirty="0"/>
          </a:p>
          <a:p>
            <a:pPr lvl="2"/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chapter</a:t>
            </a:r>
            <a:endParaRPr lang="de-DE" dirty="0"/>
          </a:p>
          <a:p>
            <a:pPr lvl="3"/>
            <a:r>
              <a:rPr lang="de-DE" dirty="0" err="1"/>
              <a:t>subchapter</a:t>
            </a:r>
            <a:endParaRPr lang="de-DE" dirty="0"/>
          </a:p>
          <a:p>
            <a:pPr lvl="4"/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subchapter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557337"/>
            <a:ext cx="4514400" cy="4643437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grpSp>
        <p:nvGrpSpPr>
          <p:cNvPr id="5" name="Group 33"/>
          <p:cNvGrpSpPr>
            <a:grpSpLocks noChangeAspect="1"/>
          </p:cNvGrpSpPr>
          <p:nvPr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13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ea typeface="Arial Unicode MS"/>
              </a:endParaRPr>
            </a:p>
          </p:txBody>
        </p:sp>
      </p:grpSp>
      <p:sp>
        <p:nvSpPr>
          <p:cNvPr id="38" name="Fußzeilenplatzhalter 37"/>
          <p:cNvSpPr>
            <a:spLocks noGrp="1"/>
          </p:cNvSpPr>
          <p:nvPr>
            <p:ph type="ftr" sz="quarter" idx="18"/>
          </p:nvPr>
        </p:nvSpPr>
        <p:spPr>
          <a:xfrm>
            <a:off x="4167188" y="6469480"/>
            <a:ext cx="3863975" cy="365125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7949165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53746016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96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Action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7065" y="1412548"/>
            <a:ext cx="11088687" cy="215394"/>
          </a:xfrm>
        </p:spPr>
        <p:txBody>
          <a:bodyPr/>
          <a:lstStyle>
            <a:lvl1pPr marL="0" indent="0">
              <a:defRPr/>
            </a:lvl1pPr>
            <a:lvl2pPr marL="155575" indent="-155575">
              <a:defRPr/>
            </a:lvl2pPr>
            <a:lvl3pPr marL="311150" indent="-155575">
              <a:defRPr/>
            </a:lvl3pPr>
            <a:lvl4pPr marL="466725" indent="-155575">
              <a:defRPr/>
            </a:lvl4pPr>
            <a:lvl5pPr marL="622300" indent="-155575"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80139716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20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0" y="1412875"/>
            <a:ext cx="12198350" cy="4752975"/>
          </a:xfrm>
          <a:prstGeom prst="rect">
            <a:avLst/>
          </a:prstGeom>
          <a:solidFill>
            <a:srgbClr val="DFE6ED"/>
          </a:solidFill>
          <a:ln>
            <a:noFill/>
          </a:ln>
          <a:effectLst/>
        </p:spPr>
        <p:txBody>
          <a:bodyPr wrap="square" lIns="540000" tIns="144000" rIns="396000" bIns="144000" numCol="1" spcCol="72000" rtlCol="0" anchor="ctr">
            <a:noAutofit/>
          </a:bodyPr>
          <a:lstStyle/>
          <a:p>
            <a:pPr>
              <a:spcBef>
                <a:spcPct val="0"/>
              </a:spcBef>
              <a:buFont typeface="Wingdings" charset="0"/>
              <a:buNone/>
            </a:pPr>
            <a:endParaRPr lang="en-US" sz="2800" b="1" dirty="0">
              <a:solidFill>
                <a:srgbClr val="005F87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072553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Objekt 3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44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ltGray">
          <a:xfrm>
            <a:off x="627062" y="4262410"/>
            <a:ext cx="6480000" cy="154009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6099175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/>
            <a:endParaRPr lang="en-US" sz="1100" b="1" dirty="0">
              <a:solidFill>
                <a:srgbClr val="990000"/>
              </a:solidFill>
              <a:latin typeface="Arial"/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51" y="324000"/>
            <a:ext cx="2160000" cy="913804"/>
          </a:xfrm>
          <a:prstGeom prst="rect">
            <a:avLst/>
          </a:prstGeom>
        </p:spPr>
      </p:pic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2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 eaLnBrk="1" hangingPunct="1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eaLnBrk="1" hangingPunct="1"/>
            <a:r>
              <a:rPr lang="en-US" dirty="0"/>
              <a:t>Siemens Corporate Technology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4" y="5907600"/>
            <a:ext cx="2339999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r>
              <a:rPr lang="en-US" dirty="0"/>
              <a:t>Confidential © Siemens AG 2017</a:t>
            </a:r>
          </a:p>
        </p:txBody>
      </p:sp>
      <p:grpSp>
        <p:nvGrpSpPr>
          <p:cNvPr id="31" name="Gruppieren 30"/>
          <p:cNvGrpSpPr/>
          <p:nvPr userDrawn="1"/>
        </p:nvGrpSpPr>
        <p:grpSpPr>
          <a:xfrm>
            <a:off x="-215993" y="-216000"/>
            <a:ext cx="12628799" cy="7290000"/>
            <a:chOff x="-216000" y="-216000"/>
            <a:chExt cx="12628800" cy="7290000"/>
          </a:xfrm>
        </p:grpSpPr>
        <p:cxnSp>
          <p:nvCxnSpPr>
            <p:cNvPr id="32" name="Gerade Verbindung 3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 rot="5400000">
              <a:off x="-1260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 rot="5400000">
              <a:off x="-1260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 rot="5400000">
              <a:off x="-1260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 rot="5400000">
              <a:off x="-1260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 rot="5400000">
              <a:off x="-1260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123228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 rot="5400000">
              <a:off x="123228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 rot="5400000">
              <a:off x="123228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3450999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062" y="1412875"/>
            <a:ext cx="11088687" cy="215444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1774582"/>
            <a:ext cx="11088688" cy="4032493"/>
          </a:xfrm>
          <a:ln>
            <a:noFill/>
          </a:ln>
        </p:spPr>
        <p:txBody>
          <a:bodyPr vert="horz" wrap="square" lIns="0" tIns="0" rIns="0" bIns="0" rtlCol="0">
            <a:noAutofit/>
          </a:bodyPr>
          <a:lstStyle>
            <a:lvl1pPr>
              <a:defRPr lang="de-DE" sz="1400" kern="1400" baseline="0" smtClean="0"/>
            </a:lvl1pPr>
            <a:lvl2pPr>
              <a:defRPr lang="de-DE" sz="1400" kern="1400" smtClean="0">
                <a:cs typeface="+mn-cs"/>
              </a:defRPr>
            </a:lvl2pPr>
            <a:lvl3pPr>
              <a:defRPr lang="de-DE" sz="1400" kern="1400" smtClean="0">
                <a:cs typeface="+mn-cs"/>
              </a:defRPr>
            </a:lvl3pPr>
            <a:lvl4pPr>
              <a:defRPr lang="de-DE" sz="1400" kern="1400" smtClean="0">
                <a:cs typeface="+mn-cs"/>
              </a:defRPr>
            </a:lvl4pPr>
            <a:lvl5pPr>
              <a:defRPr lang="de-DE" sz="1400" kern="1400">
                <a:cs typeface="+mn-cs"/>
              </a:defRPr>
            </a:lvl5pPr>
          </a:lstStyle>
          <a:p>
            <a:pPr lvl="0" eaLnBrk="0" hangingPunct="0"/>
            <a:r>
              <a:rPr lang="en-US" dirty="0"/>
              <a:t>Note: Increase indent level to start bullet list/</a:t>
            </a:r>
            <a:r>
              <a:rPr lang="en-US" dirty="0" err="1"/>
              <a:t>Vergrößern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die </a:t>
            </a:r>
            <a:r>
              <a:rPr lang="en-US" dirty="0" err="1"/>
              <a:t>Einzugsebene</a:t>
            </a:r>
            <a:r>
              <a:rPr lang="en-US" dirty="0"/>
              <a:t>, um Bullets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erhalten</a:t>
            </a:r>
            <a:r>
              <a:rPr lang="en-US" dirty="0"/>
              <a:t>.</a:t>
            </a:r>
          </a:p>
          <a:p>
            <a:pPr marL="179388" lvl="1" indent="-179388" eaLnBrk="0" hangingPunct="0">
              <a:buClr>
                <a:schemeClr val="accent1"/>
              </a:buClr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marL="358775" lvl="2" eaLnBrk="0" hangingPunct="0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marL="538163" lvl="3" eaLnBrk="0" hangingPunct="0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marL="717550" lvl="4" eaLnBrk="0" hangingPunct="0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6" name="Datumsplatzhalter 76"/>
          <p:cNvSpPr>
            <a:spLocks noGrp="1"/>
          </p:cNvSpPr>
          <p:nvPr>
            <p:ph type="dt" sz="half" idx="2"/>
          </p:nvPr>
        </p:nvSpPr>
        <p:spPr>
          <a:xfrm>
            <a:off x="1832346" y="6598800"/>
            <a:ext cx="1027812" cy="259200"/>
          </a:xfrm>
          <a:prstGeom prst="rect">
            <a:avLst/>
          </a:prstGeom>
        </p:spPr>
        <p:txBody>
          <a:bodyPr vert="horz" lIns="0" tIns="0" rIns="0" bIns="11520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ußzeilenplatzhalter 77"/>
          <p:cNvSpPr>
            <a:spLocks noGrp="1"/>
          </p:cNvSpPr>
          <p:nvPr>
            <p:ph type="ftr" sz="quarter" idx="3"/>
          </p:nvPr>
        </p:nvSpPr>
        <p:spPr>
          <a:xfrm>
            <a:off x="4167194" y="6598800"/>
            <a:ext cx="3863975" cy="259200"/>
          </a:xfrm>
          <a:prstGeom prst="rect">
            <a:avLst/>
          </a:prstGeom>
          <a:noFill/>
        </p:spPr>
        <p:txBody>
          <a:bodyPr wrap="square" lIns="0" tIns="0" rIns="0" bIns="115200" rtlCol="0" anchor="t" anchorCtr="0">
            <a:noAutofit/>
          </a:bodyPr>
          <a:lstStyle>
            <a:lvl1pPr algn="ctr" rtl="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 lang="de-DE" sz="1000" kern="1200" noProof="0" dirty="0" smtClean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r>
              <a:rPr lang="en-US"/>
              <a:t>Next Generation Digital Twin</a:t>
            </a:r>
            <a:endParaRPr/>
          </a:p>
        </p:txBody>
      </p:sp>
      <p:sp>
        <p:nvSpPr>
          <p:cNvPr id="8" name="Foliennummernplatzhalter 78"/>
          <p:cNvSpPr>
            <a:spLocks noGrp="1"/>
          </p:cNvSpPr>
          <p:nvPr>
            <p:ph type="sldNum" sz="quarter" idx="4"/>
          </p:nvPr>
        </p:nvSpPr>
        <p:spPr>
          <a:xfrm>
            <a:off x="6" y="6598800"/>
            <a:ext cx="2846387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>
            <a:lvl1pPr algn="l" rtl="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 lang="de-DE" sz="1000" kern="1200" noProof="0" smtClean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r>
              <a:rPr dirty="0"/>
              <a:t>Page </a:t>
            </a:r>
            <a:fld id="{D60099C7-1235-4C2C-AA7B-466979B1EF9E}" type="slidenum">
              <a:rPr/>
              <a:pPr/>
              <a:t>‹Nr.›</a:t>
            </a:fld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858546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062" y="1412875"/>
            <a:ext cx="11088687" cy="215444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  <p:sp>
        <p:nvSpPr>
          <p:cNvPr id="7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6243638" y="1774582"/>
            <a:ext cx="5472113" cy="4391268"/>
          </a:xfrm>
          <a:solidFill>
            <a:srgbClr val="D7D7CD"/>
          </a:solidFill>
          <a:ln>
            <a:noFill/>
          </a:ln>
        </p:spPr>
        <p:txBody>
          <a:bodyPr vert="horz" wrap="square" lIns="144000" tIns="108000" rIns="72000" bIns="10800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de-DE" sz="1400" b="1" kern="14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500"/>
              </a:spcBef>
              <a:spcAft>
                <a:spcPts val="500"/>
              </a:spcAft>
              <a:tabLst>
                <a:tab pos="806450" algn="l"/>
              </a:tabLst>
            </a:pPr>
            <a:r>
              <a:rPr lang="en-US"/>
              <a:t>Click to edit Master text styles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3" r="16566"/>
          <a:stretch/>
        </p:blipFill>
        <p:spPr>
          <a:xfrm>
            <a:off x="627062" y="1773238"/>
            <a:ext cx="5472113" cy="43926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11570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5758159"/>
              </p:ext>
            </p:ext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68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062" y="1412875"/>
            <a:ext cx="11088687" cy="215444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  <p:sp>
        <p:nvSpPr>
          <p:cNvPr id="5" name="Datumsplatzhalter 76"/>
          <p:cNvSpPr>
            <a:spLocks noGrp="1"/>
          </p:cNvSpPr>
          <p:nvPr>
            <p:ph type="dt" sz="half" idx="2"/>
          </p:nvPr>
        </p:nvSpPr>
        <p:spPr>
          <a:xfrm>
            <a:off x="1832346" y="6598800"/>
            <a:ext cx="1027812" cy="259200"/>
          </a:xfrm>
          <a:prstGeom prst="rect">
            <a:avLst/>
          </a:prstGeom>
        </p:spPr>
        <p:txBody>
          <a:bodyPr vert="horz" lIns="0" tIns="0" rIns="0" bIns="11520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ußzeilenplatzhalter 77"/>
          <p:cNvSpPr>
            <a:spLocks noGrp="1"/>
          </p:cNvSpPr>
          <p:nvPr>
            <p:ph type="ftr" sz="quarter" idx="3"/>
          </p:nvPr>
        </p:nvSpPr>
        <p:spPr>
          <a:xfrm>
            <a:off x="4167194" y="6598800"/>
            <a:ext cx="3863975" cy="259200"/>
          </a:xfrm>
          <a:prstGeom prst="rect">
            <a:avLst/>
          </a:prstGeom>
          <a:noFill/>
        </p:spPr>
        <p:txBody>
          <a:bodyPr wrap="square" lIns="0" tIns="0" rIns="0" bIns="115200" rtlCol="0" anchor="t" anchorCtr="0">
            <a:noAutofit/>
          </a:bodyPr>
          <a:lstStyle>
            <a:lvl1pPr algn="ctr" rtl="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 lang="de-DE" sz="1000" kern="1200" noProof="0" dirty="0" smtClean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r>
              <a:t>Next Generation Digital Twin</a:t>
            </a:r>
          </a:p>
        </p:txBody>
      </p:sp>
      <p:sp>
        <p:nvSpPr>
          <p:cNvPr id="7" name="Foliennummernplatzhalter 78"/>
          <p:cNvSpPr>
            <a:spLocks noGrp="1"/>
          </p:cNvSpPr>
          <p:nvPr>
            <p:ph type="sldNum" sz="quarter" idx="4"/>
          </p:nvPr>
        </p:nvSpPr>
        <p:spPr>
          <a:xfrm>
            <a:off x="1" y="6598800"/>
            <a:ext cx="1828800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>
            <a:lvl1pPr algn="l" rtl="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 lang="de-DE" sz="1000" kern="1200" noProof="0" smtClean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r>
              <a:rPr dirty="0"/>
              <a:t>Page </a:t>
            </a:r>
            <a:fld id="{D60099C7-1235-4C2C-AA7B-466979B1EF9E}" type="slidenum">
              <a:rPr/>
              <a:pPr/>
              <a:t>‹Nr.›</a:t>
            </a:fld>
            <a:endParaRPr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57142892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ltGray">
          <a:xfrm>
            <a:off x="627062" y="4262410"/>
            <a:ext cx="6480000" cy="154009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2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eaLnBrk="1" hangingPunct="1"/>
            <a:r>
              <a:rPr lang="en-US" dirty="0"/>
              <a:t>Siemens Corporate Technology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4" y="5907600"/>
            <a:ext cx="2339999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r>
              <a:rPr lang="en-US"/>
              <a:t>Confidential © Siemens AG 2016</a:t>
            </a:r>
            <a:endParaRPr lang="en-US" dirty="0"/>
          </a:p>
        </p:txBody>
      </p:sp>
      <p:graphicFrame>
        <p:nvGraphicFramePr>
          <p:cNvPr id="36" name="Objek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874108666"/>
              </p:ext>
            </p:ext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92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" name="Picture 2"/>
          <p:cNvPicPr>
            <a:picLocks noChangeAspect="1" noChangeArrowheads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 t="2369" r="1699" b="2348"/>
          <a:stretch/>
        </p:blipFill>
        <p:spPr bwMode="auto">
          <a:xfrm>
            <a:off x="1" y="1588"/>
            <a:ext cx="12198350" cy="685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dtText Box 101 Id11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6099175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/>
            <a:endParaRPr lang="en-US" sz="1100" b="1" dirty="0">
              <a:solidFill>
                <a:srgbClr val="990000"/>
              </a:solidFill>
              <a:latin typeface="Arial"/>
            </a:endParaRPr>
          </a:p>
        </p:txBody>
      </p:sp>
      <p:pic>
        <p:nvPicPr>
          <p:cNvPr id="40" name="Grafik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51" y="324000"/>
            <a:ext cx="2160000" cy="913804"/>
          </a:xfrm>
          <a:prstGeom prst="rect">
            <a:avLst/>
          </a:prstGeom>
        </p:spPr>
      </p:pic>
      <p:grpSp>
        <p:nvGrpSpPr>
          <p:cNvPr id="41" name="Gruppieren 32"/>
          <p:cNvGrpSpPr/>
          <p:nvPr userDrawn="1"/>
        </p:nvGrpSpPr>
        <p:grpSpPr>
          <a:xfrm>
            <a:off x="-215993" y="-216000"/>
            <a:ext cx="12628799" cy="7290000"/>
            <a:chOff x="-216000" y="-216000"/>
            <a:chExt cx="12628800" cy="7290000"/>
          </a:xfrm>
        </p:grpSpPr>
        <p:cxnSp>
          <p:nvCxnSpPr>
            <p:cNvPr id="42" name="Gerade Verbindung 56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7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8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9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60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6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6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6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6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67"/>
            <p:cNvCxnSpPr/>
            <p:nvPr userDrawn="1"/>
          </p:nvCxnSpPr>
          <p:spPr bwMode="auto">
            <a:xfrm rot="5400000">
              <a:off x="-1260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68"/>
            <p:cNvCxnSpPr/>
            <p:nvPr userDrawn="1"/>
          </p:nvCxnSpPr>
          <p:spPr bwMode="auto">
            <a:xfrm rot="5400000">
              <a:off x="-1260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69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70"/>
            <p:cNvCxnSpPr/>
            <p:nvPr userDrawn="1"/>
          </p:nvCxnSpPr>
          <p:spPr bwMode="auto">
            <a:xfrm rot="5400000">
              <a:off x="-1260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71"/>
            <p:cNvCxnSpPr/>
            <p:nvPr userDrawn="1"/>
          </p:nvCxnSpPr>
          <p:spPr bwMode="auto">
            <a:xfrm rot="5400000">
              <a:off x="-1260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72"/>
            <p:cNvCxnSpPr/>
            <p:nvPr userDrawn="1"/>
          </p:nvCxnSpPr>
          <p:spPr bwMode="auto">
            <a:xfrm rot="5400000">
              <a:off x="-1260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73"/>
            <p:cNvCxnSpPr/>
            <p:nvPr userDrawn="1"/>
          </p:nvCxnSpPr>
          <p:spPr bwMode="auto">
            <a:xfrm rot="5400000">
              <a:off x="-1260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74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75"/>
            <p:cNvCxnSpPr/>
            <p:nvPr userDrawn="1"/>
          </p:nvCxnSpPr>
          <p:spPr bwMode="auto">
            <a:xfrm rot="5400000">
              <a:off x="123228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76"/>
            <p:cNvCxnSpPr/>
            <p:nvPr userDrawn="1"/>
          </p:nvCxnSpPr>
          <p:spPr bwMode="auto">
            <a:xfrm rot="5400000">
              <a:off x="123228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77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78"/>
            <p:cNvCxnSpPr/>
            <p:nvPr userDrawn="1"/>
          </p:nvCxnSpPr>
          <p:spPr bwMode="auto">
            <a:xfrm rot="5400000">
              <a:off x="123228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79"/>
            <p:cNvCxnSpPr/>
            <p:nvPr userDrawn="1"/>
          </p:nvCxnSpPr>
          <p:spPr bwMode="auto">
            <a:xfrm rot="5400000">
              <a:off x="123228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80"/>
            <p:cNvCxnSpPr/>
            <p:nvPr userDrawn="1"/>
          </p:nvCxnSpPr>
          <p:spPr bwMode="auto">
            <a:xfrm rot="5400000">
              <a:off x="123228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81"/>
            <p:cNvCxnSpPr/>
            <p:nvPr userDrawn="1"/>
          </p:nvCxnSpPr>
          <p:spPr bwMode="auto">
            <a:xfrm rot="5400000">
              <a:off x="123228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137529239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 t="2369" r="1699" b="2348"/>
          <a:stretch/>
        </p:blipFill>
        <p:spPr bwMode="auto">
          <a:xfrm>
            <a:off x="1" y="1588"/>
            <a:ext cx="12198350" cy="685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40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ltGray">
          <a:xfrm>
            <a:off x="627063" y="4816398"/>
            <a:ext cx="6660000" cy="986097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108000" tIns="90000" rIns="0" bIns="216000" anchor="b" anchorCtr="0">
            <a:spAutoFit/>
          </a:bodyPr>
          <a:lstStyle>
            <a:lvl1pPr>
              <a:defRPr sz="4400" baseline="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/>
            <a:endParaRPr lang="de-DE" sz="1100" b="1" dirty="0">
              <a:solidFill>
                <a:srgbClr val="990000"/>
              </a:solidFill>
              <a:latin typeface="Arial"/>
              <a:ea typeface="Arial Unicode MS"/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66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/>
              <a:t>www.siemens.com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/>
              <a:t>Restricted© Siemens AG 2017</a:t>
            </a:r>
            <a:endParaRPr lang="de-DE" dirty="0"/>
          </a:p>
        </p:txBody>
      </p:sp>
      <p:grpSp>
        <p:nvGrpSpPr>
          <p:cNvPr id="3" name="Gruppieren 31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3" name="Gerade Verbindung 3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123228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 rot="5400000">
              <a:off x="12322800" y="6109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-126000" y="94822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-126000" y="6109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" name="Group 33"/>
          <p:cNvGrpSpPr>
            <a:grpSpLocks noChangeAspect="1"/>
          </p:cNvGrpSpPr>
          <p:nvPr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8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9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0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1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2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348027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type="titleOnly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3415940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64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Click to edit the Titel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4" name="Datumsplatzhalter 3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6" name="Fußzeilenplatzhalter 3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180902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type="titleOnly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5327269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Click to edit the Titel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4" name="Datumsplatzhalter 33"/>
          <p:cNvSpPr>
            <a:spLocks noGrp="1"/>
          </p:cNvSpPr>
          <p:nvPr>
            <p:ph type="dt" sz="half" idx="10"/>
          </p:nvPr>
        </p:nvSpPr>
        <p:spPr>
          <a:xfrm>
            <a:off x="1922652" y="6469480"/>
            <a:ext cx="1469167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6" name="Fußzeilenplatzhalter 35"/>
          <p:cNvSpPr>
            <a:spLocks noGrp="1"/>
          </p:cNvSpPr>
          <p:nvPr>
            <p:ph type="ftr" sz="quarter" idx="12"/>
          </p:nvPr>
        </p:nvSpPr>
        <p:spPr>
          <a:xfrm>
            <a:off x="4167188" y="6469480"/>
            <a:ext cx="3863975" cy="365125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7035047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167188" y="6469480"/>
            <a:ext cx="3863975" cy="365125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278774275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588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57337"/>
            <a:ext cx="12204000" cy="4643437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38" name="Datumsplatzhalter 3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0" name="Fußzeilenplatzhalter 3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719976233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12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uppieren 6"/>
          <p:cNvGrpSpPr/>
          <p:nvPr/>
        </p:nvGrpSpPr>
        <p:grpSpPr>
          <a:xfrm>
            <a:off x="0" y="0"/>
            <a:ext cx="1219835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dirty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dirty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Click to edit the 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0373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36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/>
          <p:cNvSpPr/>
          <p:nvPr/>
        </p:nvSpPr>
        <p:spPr bwMode="auto">
          <a:xfrm>
            <a:off x="0" y="0"/>
            <a:ext cx="1219835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Click to edit the 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2739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60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8208962" cy="4643437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5" name="Datumsplatzhalter 3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7" name="Fußzeilenplatzhalter 3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581368224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84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Click to edit the Titel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27063" y="1557337"/>
            <a:ext cx="5472112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43638" y="1557337"/>
            <a:ext cx="5472112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36" name="Datumsplatzhalter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8" name="Fußzeilenplatzhalter 3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19275467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08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7063" y="1557337"/>
            <a:ext cx="5472112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243637" y="1557337"/>
            <a:ext cx="5472000" cy="2232025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6243637" y="3933825"/>
            <a:ext cx="5472000" cy="2266949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  <a:endParaRPr lang="fr-FR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59978983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732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7063" y="1557337"/>
            <a:ext cx="5904000" cy="4643437"/>
          </a:xfr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marL="0" marR="0" lvl="4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243637" y="1834757"/>
            <a:ext cx="5472000" cy="194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6243637" y="3933825"/>
            <a:ext cx="5472000" cy="194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  <a:endParaRPr lang="fr-FR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404077395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756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8208962" cy="22320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27063" y="3933825"/>
            <a:ext cx="8208962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974593686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80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360045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370388" y="1557337"/>
            <a:ext cx="3600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8115750" y="1557337"/>
            <a:ext cx="3600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9" name="Datumsplatzhalter 3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1" name="Fußzeilenplatzhalter 4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684661377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type="fourObj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804" name="think-cell Slide" r:id="rId9" imgW="360" imgH="360" progId="">
                  <p:embed/>
                </p:oleObj>
              </mc:Choice>
              <mc:Fallback>
                <p:oleObj name="think-cell Slide" r:id="rId9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sz="quarter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Click to edit the Titel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4"/>
            </p:custDataLst>
          </p:nvPr>
        </p:nvSpPr>
        <p:spPr>
          <a:xfrm>
            <a:off x="627063" y="1557337"/>
            <a:ext cx="5472112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5"/>
            </p:custDataLst>
          </p:nvPr>
        </p:nvSpPr>
        <p:spPr>
          <a:xfrm>
            <a:off x="6243638" y="1557337"/>
            <a:ext cx="5472112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6"/>
            </p:custDataLst>
          </p:nvPr>
        </p:nvSpPr>
        <p:spPr>
          <a:xfrm>
            <a:off x="627063" y="3933825"/>
            <a:ext cx="5472112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43638" y="3933825"/>
            <a:ext cx="5472112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112076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0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Action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7064" y="1412548"/>
            <a:ext cx="11088687" cy="215394"/>
          </a:xfrm>
        </p:spPr>
        <p:txBody>
          <a:bodyPr/>
          <a:lstStyle>
            <a:lvl1pPr marL="0" indent="0">
              <a:defRPr/>
            </a:lvl1pPr>
            <a:lvl2pPr marL="155575" indent="-155575">
              <a:defRPr/>
            </a:lvl2pPr>
            <a:lvl3pPr marL="311150" indent="-155575">
              <a:defRPr/>
            </a:lvl3pPr>
            <a:lvl4pPr marL="466725" indent="-155575">
              <a:defRPr/>
            </a:lvl4pPr>
            <a:lvl5pPr marL="622300" indent="-155575"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618955999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828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557337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5" name="Datumsplatzhalter 3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7" name="Fußzeilenplatzhalter 3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321986668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852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6768000" cy="4643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10419751" y="1557337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6" name="Datumsplatzhalter 3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8" name="Fußzeilenplatzhalter 3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3336771539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76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4032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804025" y="1557337"/>
            <a:ext cx="4032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6"/>
            </p:custDataLst>
          </p:nvPr>
        </p:nvSpPr>
        <p:spPr>
          <a:xfrm>
            <a:off x="10419751" y="1557337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28311995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00" name="think-cell Slide" r:id="rId9" imgW="360" imgH="360" progId="">
                  <p:embed/>
                </p:oleObj>
              </mc:Choice>
              <mc:Fallback>
                <p:oleObj name="think-cell Slide" r:id="rId9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2592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3362400" y="1557337"/>
            <a:ext cx="2736775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6243638" y="1557337"/>
            <a:ext cx="2592387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7"/>
            </p:custDataLst>
          </p:nvPr>
        </p:nvSpPr>
        <p:spPr>
          <a:xfrm>
            <a:off x="10419751" y="1557337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9" name="Datumsplatzhalter 38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1" name="Fußzeilenplatzhalter 4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699280413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924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8208962" cy="22320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27063" y="3933825"/>
            <a:ext cx="8208962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6"/>
            </p:custDataLst>
          </p:nvPr>
        </p:nvSpPr>
        <p:spPr>
          <a:xfrm>
            <a:off x="10419751" y="1557336"/>
            <a:ext cx="1295999" cy="4643439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911212150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948" name="think-cell Slide" r:id="rId10" imgW="360" imgH="360" progId="">
                  <p:embed/>
                </p:oleObj>
              </mc:Choice>
              <mc:Fallback>
                <p:oleObj name="think-cell Slide" r:id="rId10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4032000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804024" y="1557337"/>
            <a:ext cx="4032000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627063" y="3933824"/>
            <a:ext cx="4032000" cy="226695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7"/>
            </p:custDataLst>
          </p:nvPr>
        </p:nvSpPr>
        <p:spPr>
          <a:xfrm>
            <a:off x="4804025" y="3933824"/>
            <a:ext cx="4032000" cy="226695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8"/>
            </p:custDataLst>
          </p:nvPr>
        </p:nvSpPr>
        <p:spPr>
          <a:xfrm>
            <a:off x="10419751" y="1557337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42" name="Datumsplatzhalter 4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4" name="Fußzeilenplatzhalter 4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314521295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972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 bwMode="auto">
          <a:xfrm>
            <a:off x="4658996" y="1557337"/>
            <a:ext cx="7539354" cy="4643437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toc</a:t>
            </a:r>
            <a:r>
              <a:rPr lang="de-DE" dirty="0"/>
              <a:t> / </a:t>
            </a:r>
            <a:r>
              <a:rPr lang="de-DE" dirty="0" err="1"/>
              <a:t>contact</a:t>
            </a:r>
            <a:endParaRPr lang="de-DE" dirty="0"/>
          </a:p>
          <a:p>
            <a:pPr lvl="1"/>
            <a:r>
              <a:rPr lang="de-DE" dirty="0" err="1"/>
              <a:t>chapter</a:t>
            </a:r>
            <a:endParaRPr lang="de-DE" dirty="0"/>
          </a:p>
          <a:p>
            <a:pPr lvl="2"/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chapter</a:t>
            </a:r>
            <a:endParaRPr lang="de-DE" dirty="0"/>
          </a:p>
          <a:p>
            <a:pPr lvl="3"/>
            <a:r>
              <a:rPr lang="de-DE" dirty="0" err="1"/>
              <a:t>subchapter</a:t>
            </a:r>
            <a:endParaRPr lang="de-DE" dirty="0"/>
          </a:p>
          <a:p>
            <a:pPr lvl="4"/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subchapter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557337"/>
            <a:ext cx="4514400" cy="4643437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grpSp>
        <p:nvGrpSpPr>
          <p:cNvPr id="5" name="Group 33"/>
          <p:cNvGrpSpPr>
            <a:grpSpLocks noChangeAspect="1"/>
          </p:cNvGrpSpPr>
          <p:nvPr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3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  <p:sp>
        <p:nvSpPr>
          <p:cNvPr id="36" name="Datumsplatzhalter 3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8" name="Fußzeilenplatzhalter 3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115733416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918447036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96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Action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7064" y="1412548"/>
            <a:ext cx="11088687" cy="215394"/>
          </a:xfrm>
        </p:spPr>
        <p:txBody>
          <a:bodyPr/>
          <a:lstStyle>
            <a:lvl1pPr marL="0" indent="0">
              <a:defRPr/>
            </a:lvl1pPr>
            <a:lvl2pPr marL="155575" indent="-155575">
              <a:defRPr/>
            </a:lvl2pPr>
            <a:lvl3pPr marL="311150" indent="-155575">
              <a:defRPr/>
            </a:lvl3pPr>
            <a:lvl4pPr marL="466725" indent="-155575">
              <a:defRPr/>
            </a:lvl4pPr>
            <a:lvl5pPr marL="622300" indent="-155575"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30251604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020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0" y="1412875"/>
            <a:ext cx="12198350" cy="4752975"/>
          </a:xfrm>
          <a:prstGeom prst="rect">
            <a:avLst/>
          </a:prstGeom>
          <a:solidFill>
            <a:srgbClr val="DFE6ED"/>
          </a:solidFill>
          <a:ln>
            <a:noFill/>
          </a:ln>
          <a:effectLst/>
        </p:spPr>
        <p:txBody>
          <a:bodyPr wrap="square" lIns="540000" tIns="144000" rIns="396000" bIns="144000" numCol="1" spcCol="72000" rtlCol="0" anchor="ctr">
            <a:noAutofit/>
          </a:bodyPr>
          <a:lstStyle/>
          <a:p>
            <a:pPr>
              <a:spcBef>
                <a:spcPct val="0"/>
              </a:spcBef>
              <a:buFont typeface="Wingdings" charset="0"/>
              <a:buNone/>
            </a:pPr>
            <a:endParaRPr lang="en-US" sz="2800" b="1" dirty="0">
              <a:solidFill>
                <a:srgbClr val="005F87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10883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4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0" y="1412875"/>
            <a:ext cx="12198350" cy="4752975"/>
          </a:xfrm>
          <a:prstGeom prst="rect">
            <a:avLst/>
          </a:prstGeom>
          <a:solidFill>
            <a:srgbClr val="DFE6ED"/>
          </a:solidFill>
          <a:ln>
            <a:noFill/>
          </a:ln>
          <a:effectLst/>
        </p:spPr>
        <p:txBody>
          <a:bodyPr wrap="square" lIns="540000" tIns="144000" rIns="396000" bIns="144000" numCol="1" spcCol="72000" rtlCol="0" anchor="ctr">
            <a:noAutofit/>
          </a:bodyPr>
          <a:lstStyle/>
          <a:p>
            <a:pPr>
              <a:spcBef>
                <a:spcPct val="0"/>
              </a:spcBef>
              <a:buFont typeface="Wingdings" charset="0"/>
              <a:buNone/>
            </a:pPr>
            <a:endParaRPr lang="en-US" sz="2800" b="1" dirty="0">
              <a:solidFill>
                <a:srgbClr val="005F87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7197566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Objekt 3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44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ltGray">
          <a:xfrm>
            <a:off x="627063" y="4262400"/>
            <a:ext cx="6480000" cy="154009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/>
            <a:endParaRPr lang="en-US" sz="1100" b="1" dirty="0">
              <a:solidFill>
                <a:srgbClr val="990000"/>
              </a:solidFill>
              <a:latin typeface="Arial"/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50" y="324000"/>
            <a:ext cx="2160000" cy="913804"/>
          </a:xfrm>
          <a:prstGeom prst="rect">
            <a:avLst/>
          </a:prstGeom>
        </p:spPr>
      </p:pic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 eaLnBrk="1" hangingPunct="1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eaLnBrk="1" hangingPunct="1"/>
            <a:r>
              <a:rPr lang="en-US" dirty="0"/>
              <a:t>Siemens Corporate Technology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r>
              <a:rPr lang="en-US" dirty="0"/>
              <a:t>Confidential © Siemens AG 2017</a:t>
            </a:r>
          </a:p>
        </p:txBody>
      </p:sp>
      <p:grpSp>
        <p:nvGrpSpPr>
          <p:cNvPr id="31" name="Gruppieren 3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2" name="Gerade Verbindung 3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 rot="5400000">
              <a:off x="-1260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 rot="5400000">
              <a:off x="-1260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 rot="5400000">
              <a:off x="-1260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 rot="5400000">
              <a:off x="-1260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 rot="5400000">
              <a:off x="-1260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123228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 rot="5400000">
              <a:off x="123228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 rot="5400000">
              <a:off x="123228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397232926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062" y="1412875"/>
            <a:ext cx="11088687" cy="215444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2" y="1774582"/>
            <a:ext cx="11088688" cy="4032493"/>
          </a:xfrm>
          <a:ln>
            <a:noFill/>
          </a:ln>
        </p:spPr>
        <p:txBody>
          <a:bodyPr vert="horz" wrap="square" lIns="0" tIns="0" rIns="0" bIns="0" rtlCol="0">
            <a:noAutofit/>
          </a:bodyPr>
          <a:lstStyle>
            <a:lvl1pPr>
              <a:defRPr lang="de-DE" sz="1400" kern="1400" baseline="0" smtClean="0"/>
            </a:lvl1pPr>
            <a:lvl2pPr>
              <a:defRPr lang="de-DE" sz="1400" kern="1400" smtClean="0">
                <a:cs typeface="+mn-cs"/>
              </a:defRPr>
            </a:lvl2pPr>
            <a:lvl3pPr>
              <a:defRPr lang="de-DE" sz="1400" kern="1400" smtClean="0">
                <a:cs typeface="+mn-cs"/>
              </a:defRPr>
            </a:lvl3pPr>
            <a:lvl4pPr>
              <a:defRPr lang="de-DE" sz="1400" kern="1400" smtClean="0">
                <a:cs typeface="+mn-cs"/>
              </a:defRPr>
            </a:lvl4pPr>
            <a:lvl5pPr>
              <a:defRPr lang="de-DE" sz="1400" kern="1400">
                <a:cs typeface="+mn-cs"/>
              </a:defRPr>
            </a:lvl5pPr>
          </a:lstStyle>
          <a:p>
            <a:pPr lvl="0" eaLnBrk="0" hangingPunct="0"/>
            <a:r>
              <a:rPr lang="en-US" dirty="0"/>
              <a:t>Note: Increase indent level to start bullet list/</a:t>
            </a:r>
            <a:r>
              <a:rPr lang="en-US" dirty="0" err="1"/>
              <a:t>Vergrößern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die </a:t>
            </a:r>
            <a:r>
              <a:rPr lang="en-US" dirty="0" err="1"/>
              <a:t>Einzugsebene</a:t>
            </a:r>
            <a:r>
              <a:rPr lang="en-US" dirty="0"/>
              <a:t>, um Bullets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erhalten</a:t>
            </a:r>
            <a:r>
              <a:rPr lang="en-US" dirty="0"/>
              <a:t>.</a:t>
            </a:r>
          </a:p>
          <a:p>
            <a:pPr marL="179388" lvl="1" indent="-179388" eaLnBrk="0" hangingPunct="0">
              <a:buClr>
                <a:schemeClr val="accent1"/>
              </a:buClr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marL="358775" lvl="2" eaLnBrk="0" hangingPunct="0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marL="538163" lvl="3" eaLnBrk="0" hangingPunct="0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marL="717550" lvl="4" eaLnBrk="0" hangingPunct="0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6" name="Datumsplatzhalter 76"/>
          <p:cNvSpPr>
            <a:spLocks noGrp="1"/>
          </p:cNvSpPr>
          <p:nvPr>
            <p:ph type="dt" sz="half" idx="2"/>
          </p:nvPr>
        </p:nvSpPr>
        <p:spPr>
          <a:xfrm>
            <a:off x="1832345" y="6598800"/>
            <a:ext cx="1027813" cy="259200"/>
          </a:xfrm>
          <a:prstGeom prst="rect">
            <a:avLst/>
          </a:prstGeom>
        </p:spPr>
        <p:txBody>
          <a:bodyPr vert="horz" lIns="0" tIns="0" rIns="0" bIns="11520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ußzeilenplatzhalter 77"/>
          <p:cNvSpPr>
            <a:spLocks noGrp="1"/>
          </p:cNvSpPr>
          <p:nvPr>
            <p:ph type="ftr" sz="quarter" idx="3"/>
          </p:nvPr>
        </p:nvSpPr>
        <p:spPr>
          <a:xfrm>
            <a:off x="4167188" y="6598800"/>
            <a:ext cx="3863975" cy="259200"/>
          </a:xfrm>
          <a:prstGeom prst="rect">
            <a:avLst/>
          </a:prstGeom>
          <a:noFill/>
        </p:spPr>
        <p:txBody>
          <a:bodyPr wrap="square" lIns="0" tIns="0" rIns="0" bIns="115200" rtlCol="0" anchor="t" anchorCtr="0">
            <a:noAutofit/>
          </a:bodyPr>
          <a:lstStyle>
            <a:lvl1pPr algn="ctr" rtl="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 lang="de-DE" sz="1000" kern="1200" noProof="0" dirty="0" smtClean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r>
              <a:rPr lang="en-US"/>
              <a:t>Next Generation Digital Twin</a:t>
            </a:r>
            <a:endParaRPr/>
          </a:p>
        </p:txBody>
      </p:sp>
      <p:sp>
        <p:nvSpPr>
          <p:cNvPr id="8" name="Foliennummernplatzhalter 78"/>
          <p:cNvSpPr>
            <a:spLocks noGrp="1"/>
          </p:cNvSpPr>
          <p:nvPr>
            <p:ph type="sldNum" sz="quarter" idx="4"/>
          </p:nvPr>
        </p:nvSpPr>
        <p:spPr>
          <a:xfrm>
            <a:off x="0" y="6598800"/>
            <a:ext cx="2846387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>
            <a:lvl1pPr algn="l" rtl="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 lang="de-DE" sz="1000" kern="1200" noProof="0" smtClean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r>
              <a:rPr dirty="0"/>
              <a:t>Page </a:t>
            </a:r>
            <a:fld id="{D60099C7-1235-4C2C-AA7B-466979B1EF9E}" type="slidenum">
              <a:rPr/>
              <a:pPr/>
              <a:t>‹Nr.›</a:t>
            </a:fld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608385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062" y="1412875"/>
            <a:ext cx="11088687" cy="215444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  <p:sp>
        <p:nvSpPr>
          <p:cNvPr id="7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6243638" y="1774582"/>
            <a:ext cx="5472112" cy="4391268"/>
          </a:xfrm>
          <a:solidFill>
            <a:srgbClr val="D7D7CD"/>
          </a:solidFill>
          <a:ln>
            <a:noFill/>
          </a:ln>
        </p:spPr>
        <p:txBody>
          <a:bodyPr vert="horz" wrap="square" lIns="144000" tIns="108000" rIns="72000" bIns="10800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de-DE" sz="1400" b="1" kern="14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500"/>
              </a:spcBef>
              <a:spcAft>
                <a:spcPts val="500"/>
              </a:spcAft>
              <a:tabLst>
                <a:tab pos="806450" algn="l"/>
              </a:tabLst>
            </a:pPr>
            <a:r>
              <a:rPr lang="en-US"/>
              <a:t>Click to edit Master text styles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3" r="16566"/>
          <a:stretch/>
        </p:blipFill>
        <p:spPr>
          <a:xfrm>
            <a:off x="627063" y="1773238"/>
            <a:ext cx="5472112" cy="43926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200413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36648211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068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062" y="1412875"/>
            <a:ext cx="11088687" cy="215444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  <p:sp>
        <p:nvSpPr>
          <p:cNvPr id="5" name="Datumsplatzhalter 76"/>
          <p:cNvSpPr>
            <a:spLocks noGrp="1"/>
          </p:cNvSpPr>
          <p:nvPr>
            <p:ph type="dt" sz="half" idx="2"/>
          </p:nvPr>
        </p:nvSpPr>
        <p:spPr>
          <a:xfrm>
            <a:off x="1832345" y="6598800"/>
            <a:ext cx="1027813" cy="259200"/>
          </a:xfrm>
          <a:prstGeom prst="rect">
            <a:avLst/>
          </a:prstGeom>
        </p:spPr>
        <p:txBody>
          <a:bodyPr vert="horz" lIns="0" tIns="0" rIns="0" bIns="11520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ußzeilenplatzhalter 77"/>
          <p:cNvSpPr>
            <a:spLocks noGrp="1"/>
          </p:cNvSpPr>
          <p:nvPr>
            <p:ph type="ftr" sz="quarter" idx="3"/>
          </p:nvPr>
        </p:nvSpPr>
        <p:spPr>
          <a:xfrm>
            <a:off x="4167188" y="6598800"/>
            <a:ext cx="3863975" cy="259200"/>
          </a:xfrm>
          <a:prstGeom prst="rect">
            <a:avLst/>
          </a:prstGeom>
          <a:noFill/>
        </p:spPr>
        <p:txBody>
          <a:bodyPr wrap="square" lIns="0" tIns="0" rIns="0" bIns="115200" rtlCol="0" anchor="t" anchorCtr="0">
            <a:noAutofit/>
          </a:bodyPr>
          <a:lstStyle>
            <a:lvl1pPr algn="ctr" rtl="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 lang="de-DE" sz="1000" kern="1200" noProof="0" dirty="0" smtClean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r>
              <a:t>Next Generation Digital Twin</a:t>
            </a:r>
          </a:p>
        </p:txBody>
      </p:sp>
      <p:sp>
        <p:nvSpPr>
          <p:cNvPr id="7" name="Foliennummernplatzhalter 78"/>
          <p:cNvSpPr>
            <a:spLocks noGrp="1"/>
          </p:cNvSpPr>
          <p:nvPr>
            <p:ph type="sldNum" sz="quarter" idx="4"/>
          </p:nvPr>
        </p:nvSpPr>
        <p:spPr>
          <a:xfrm>
            <a:off x="1" y="6598800"/>
            <a:ext cx="1828800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>
            <a:lvl1pPr algn="l" rtl="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 lang="de-DE" sz="1000" kern="1200" noProof="0" smtClean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r>
              <a:rPr dirty="0"/>
              <a:t>Page </a:t>
            </a:r>
            <a:fld id="{D60099C7-1235-4C2C-AA7B-466979B1EF9E}" type="slidenum">
              <a:rPr/>
              <a:pPr/>
              <a:t>‹Nr.›</a:t>
            </a:fld>
            <a:endParaRPr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03170678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ltGray">
          <a:xfrm>
            <a:off x="627063" y="4262400"/>
            <a:ext cx="6480000" cy="154009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eaLnBrk="1" hangingPunct="1"/>
            <a:r>
              <a:rPr lang="en-US" dirty="0"/>
              <a:t>Siemens Corporate Technology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r>
              <a:rPr lang="en-US"/>
              <a:t>Confidential © Siemens AG 2016</a:t>
            </a:r>
            <a:endParaRPr lang="en-US" dirty="0"/>
          </a:p>
        </p:txBody>
      </p:sp>
      <p:graphicFrame>
        <p:nvGraphicFramePr>
          <p:cNvPr id="36" name="Objek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0593328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092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" name="Picture 2"/>
          <p:cNvPicPr>
            <a:picLocks noChangeAspect="1" noChangeArrowheads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 t="2369" r="1699" b="2348"/>
          <a:stretch/>
        </p:blipFill>
        <p:spPr bwMode="auto">
          <a:xfrm>
            <a:off x="1" y="1588"/>
            <a:ext cx="12198350" cy="685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dtText Box 101 Id11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/>
            <a:endParaRPr lang="en-US" sz="1100" b="1" dirty="0">
              <a:solidFill>
                <a:srgbClr val="990000"/>
              </a:solidFill>
              <a:latin typeface="Arial"/>
            </a:endParaRPr>
          </a:p>
        </p:txBody>
      </p:sp>
      <p:pic>
        <p:nvPicPr>
          <p:cNvPr id="40" name="Grafik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50" y="324000"/>
            <a:ext cx="2160000" cy="913804"/>
          </a:xfrm>
          <a:prstGeom prst="rect">
            <a:avLst/>
          </a:prstGeom>
        </p:spPr>
      </p:pic>
      <p:grpSp>
        <p:nvGrpSpPr>
          <p:cNvPr id="41" name="Gruppieren 32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42" name="Gerade Verbindung 56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7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8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9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60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6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6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6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6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67"/>
            <p:cNvCxnSpPr/>
            <p:nvPr userDrawn="1"/>
          </p:nvCxnSpPr>
          <p:spPr bwMode="auto">
            <a:xfrm rot="5400000">
              <a:off x="-1260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68"/>
            <p:cNvCxnSpPr/>
            <p:nvPr userDrawn="1"/>
          </p:nvCxnSpPr>
          <p:spPr bwMode="auto">
            <a:xfrm rot="5400000">
              <a:off x="-1260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69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70"/>
            <p:cNvCxnSpPr/>
            <p:nvPr userDrawn="1"/>
          </p:nvCxnSpPr>
          <p:spPr bwMode="auto">
            <a:xfrm rot="5400000">
              <a:off x="-1260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71"/>
            <p:cNvCxnSpPr/>
            <p:nvPr userDrawn="1"/>
          </p:nvCxnSpPr>
          <p:spPr bwMode="auto">
            <a:xfrm rot="5400000">
              <a:off x="-1260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72"/>
            <p:cNvCxnSpPr/>
            <p:nvPr userDrawn="1"/>
          </p:nvCxnSpPr>
          <p:spPr bwMode="auto">
            <a:xfrm rot="5400000">
              <a:off x="-1260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73"/>
            <p:cNvCxnSpPr/>
            <p:nvPr userDrawn="1"/>
          </p:nvCxnSpPr>
          <p:spPr bwMode="auto">
            <a:xfrm rot="5400000">
              <a:off x="-1260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74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75"/>
            <p:cNvCxnSpPr/>
            <p:nvPr userDrawn="1"/>
          </p:nvCxnSpPr>
          <p:spPr bwMode="auto">
            <a:xfrm rot="5400000">
              <a:off x="123228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76"/>
            <p:cNvCxnSpPr/>
            <p:nvPr userDrawn="1"/>
          </p:nvCxnSpPr>
          <p:spPr bwMode="auto">
            <a:xfrm rot="5400000">
              <a:off x="123228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77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78"/>
            <p:cNvCxnSpPr/>
            <p:nvPr userDrawn="1"/>
          </p:nvCxnSpPr>
          <p:spPr bwMode="auto">
            <a:xfrm rot="5400000">
              <a:off x="123228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79"/>
            <p:cNvCxnSpPr/>
            <p:nvPr userDrawn="1"/>
          </p:nvCxnSpPr>
          <p:spPr bwMode="auto">
            <a:xfrm rot="5400000">
              <a:off x="123228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80"/>
            <p:cNvCxnSpPr/>
            <p:nvPr userDrawn="1"/>
          </p:nvCxnSpPr>
          <p:spPr bwMode="auto">
            <a:xfrm rot="5400000">
              <a:off x="123228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81"/>
            <p:cNvCxnSpPr/>
            <p:nvPr userDrawn="1"/>
          </p:nvCxnSpPr>
          <p:spPr bwMode="auto">
            <a:xfrm rot="5400000">
              <a:off x="123228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162794306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 t="2369" r="1699" b="2348"/>
          <a:stretch/>
        </p:blipFill>
        <p:spPr bwMode="auto">
          <a:xfrm>
            <a:off x="1" y="1588"/>
            <a:ext cx="12198350" cy="685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40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ltGray">
          <a:xfrm>
            <a:off x="627063" y="4816398"/>
            <a:ext cx="6660000" cy="986097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108000" tIns="90000" rIns="0" bIns="216000" anchor="b" anchorCtr="0">
            <a:spAutoFit/>
          </a:bodyPr>
          <a:lstStyle>
            <a:lvl1pPr>
              <a:defRPr sz="4400" baseline="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/>
            <a:endParaRPr lang="de-DE" sz="1100" b="1" dirty="0">
              <a:solidFill>
                <a:srgbClr val="990000"/>
              </a:solidFill>
              <a:latin typeface="Arial"/>
              <a:ea typeface="Arial Unicode MS"/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66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/>
              <a:t>www.siemens.com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/>
              <a:t>Restricted© Siemens AG 2017</a:t>
            </a:r>
            <a:endParaRPr lang="de-DE" dirty="0"/>
          </a:p>
        </p:txBody>
      </p:sp>
      <p:grpSp>
        <p:nvGrpSpPr>
          <p:cNvPr id="3" name="Gruppieren 31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3" name="Gerade Verbindung 3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123228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 rot="5400000">
              <a:off x="12322800" y="6109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-126000" y="94822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-126000" y="6109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" name="Group 33"/>
          <p:cNvGrpSpPr>
            <a:grpSpLocks noChangeAspect="1"/>
          </p:cNvGrpSpPr>
          <p:nvPr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8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9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0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1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2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0513170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type="titleOnly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9053189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64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Click to edit the Titel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4" name="Datumsplatzhalter 3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6" name="Fußzeilenplatzhalter 3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327038451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88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57337"/>
            <a:ext cx="12204000" cy="4643437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38" name="Datumsplatzhalter 3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0" name="Fußzeilenplatzhalter 3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333790580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12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uppieren 6"/>
          <p:cNvGrpSpPr/>
          <p:nvPr/>
        </p:nvGrpSpPr>
        <p:grpSpPr>
          <a:xfrm>
            <a:off x="0" y="0"/>
            <a:ext cx="1219835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dirty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dirty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Click to edit the 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4986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36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/>
          <p:cNvSpPr/>
          <p:nvPr/>
        </p:nvSpPr>
        <p:spPr bwMode="auto">
          <a:xfrm>
            <a:off x="0" y="0"/>
            <a:ext cx="1219835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Click to edit the 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3239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Objekt 3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8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ltGray">
          <a:xfrm>
            <a:off x="627063" y="4262400"/>
            <a:ext cx="6480000" cy="154009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/>
            <a:endParaRPr lang="en-US" sz="1100" b="1" dirty="0">
              <a:solidFill>
                <a:srgbClr val="990000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50" y="324000"/>
            <a:ext cx="2160000" cy="913804"/>
          </a:xfrm>
          <a:prstGeom prst="rect">
            <a:avLst/>
          </a:prstGeom>
        </p:spPr>
      </p:pic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 eaLnBrk="1" hangingPunct="1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eaLnBrk="1" hangingPunct="1"/>
            <a:r>
              <a:rPr lang="en-US" dirty="0"/>
              <a:t>Siemens Corporate Technology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r>
              <a:rPr lang="en-US" dirty="0"/>
              <a:t>Confidential © Siemens AG 2017</a:t>
            </a:r>
          </a:p>
        </p:txBody>
      </p:sp>
      <p:grpSp>
        <p:nvGrpSpPr>
          <p:cNvPr id="31" name="Gruppieren 3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2" name="Gerade Verbindung 3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 rot="5400000">
              <a:off x="-1260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 rot="5400000">
              <a:off x="-1260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 rot="5400000">
              <a:off x="-1260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 rot="5400000">
              <a:off x="-1260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 rot="5400000">
              <a:off x="-1260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123228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 rot="5400000">
              <a:off x="123228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 rot="5400000">
              <a:off x="123228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41060683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60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8208962" cy="4643437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5" name="Datumsplatzhalter 3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7" name="Fußzeilenplatzhalter 3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14018663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84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Click to edit the Titel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27063" y="1557337"/>
            <a:ext cx="5472112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43638" y="1557337"/>
            <a:ext cx="5472112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36" name="Datumsplatzhalter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8" name="Fußzeilenplatzhalter 3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76239931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308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7063" y="1557337"/>
            <a:ext cx="5472112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243637" y="1557337"/>
            <a:ext cx="5472000" cy="2232025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6243637" y="3933825"/>
            <a:ext cx="5472000" cy="2266949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  <a:endParaRPr lang="fr-FR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3861991445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332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7063" y="1557337"/>
            <a:ext cx="5904000" cy="4643437"/>
          </a:xfr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marL="0" marR="0" lvl="4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243637" y="1834757"/>
            <a:ext cx="5472000" cy="194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6243637" y="3933825"/>
            <a:ext cx="5472000" cy="194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  <a:endParaRPr lang="fr-FR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351659909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56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8208962" cy="22320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27063" y="3933825"/>
            <a:ext cx="8208962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03275070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80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360045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370388" y="1557337"/>
            <a:ext cx="3600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8115750" y="1557337"/>
            <a:ext cx="3600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9" name="Datumsplatzhalter 3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1" name="Fußzeilenplatzhalter 4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85504273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type="fourObj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04" name="think-cell Slide" r:id="rId9" imgW="360" imgH="360" progId="">
                  <p:embed/>
                </p:oleObj>
              </mc:Choice>
              <mc:Fallback>
                <p:oleObj name="think-cell Slide" r:id="rId9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sz="quarter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Click to edit the Titel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4"/>
            </p:custDataLst>
          </p:nvPr>
        </p:nvSpPr>
        <p:spPr>
          <a:xfrm>
            <a:off x="627063" y="1557337"/>
            <a:ext cx="5472112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5"/>
            </p:custDataLst>
          </p:nvPr>
        </p:nvSpPr>
        <p:spPr>
          <a:xfrm>
            <a:off x="6243638" y="1557337"/>
            <a:ext cx="5472112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6"/>
            </p:custDataLst>
          </p:nvPr>
        </p:nvSpPr>
        <p:spPr>
          <a:xfrm>
            <a:off x="627063" y="3933825"/>
            <a:ext cx="5472112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43638" y="3933825"/>
            <a:ext cx="5472112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333433105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28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557337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5" name="Datumsplatzhalter 3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7" name="Fußzeilenplatzhalter 3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37686462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452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6768000" cy="4643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10419751" y="1557337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6" name="Datumsplatzhalter 3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8" name="Fußzeilenplatzhalter 3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362352041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76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4032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804025" y="1557337"/>
            <a:ext cx="4032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6"/>
            </p:custDataLst>
          </p:nvPr>
        </p:nvSpPr>
        <p:spPr>
          <a:xfrm>
            <a:off x="10419751" y="1557337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8203313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062" y="1412875"/>
            <a:ext cx="11088687" cy="215444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2" y="1774582"/>
            <a:ext cx="11088688" cy="4032493"/>
          </a:xfrm>
          <a:ln>
            <a:noFill/>
          </a:ln>
        </p:spPr>
        <p:txBody>
          <a:bodyPr vert="horz" wrap="square" lIns="0" tIns="0" rIns="0" bIns="0" rtlCol="0">
            <a:noAutofit/>
          </a:bodyPr>
          <a:lstStyle>
            <a:lvl1pPr>
              <a:defRPr lang="de-DE" sz="1400" kern="1400" baseline="0" smtClean="0"/>
            </a:lvl1pPr>
            <a:lvl2pPr>
              <a:defRPr lang="de-DE" sz="1400" kern="1400" smtClean="0">
                <a:cs typeface="+mn-cs"/>
              </a:defRPr>
            </a:lvl2pPr>
            <a:lvl3pPr>
              <a:defRPr lang="de-DE" sz="1400" kern="1400" smtClean="0">
                <a:cs typeface="+mn-cs"/>
              </a:defRPr>
            </a:lvl3pPr>
            <a:lvl4pPr>
              <a:defRPr lang="de-DE" sz="1400" kern="1400" smtClean="0">
                <a:cs typeface="+mn-cs"/>
              </a:defRPr>
            </a:lvl4pPr>
            <a:lvl5pPr>
              <a:defRPr lang="de-DE" sz="1400" kern="1400">
                <a:cs typeface="+mn-cs"/>
              </a:defRPr>
            </a:lvl5pPr>
          </a:lstStyle>
          <a:p>
            <a:pPr lvl="0" eaLnBrk="0" hangingPunct="0"/>
            <a:r>
              <a:rPr lang="en-US" dirty="0"/>
              <a:t>Note: Increase indent level to start bullet list/</a:t>
            </a:r>
            <a:r>
              <a:rPr lang="en-US" dirty="0" err="1"/>
              <a:t>Vergrößern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die </a:t>
            </a:r>
            <a:r>
              <a:rPr lang="en-US" dirty="0" err="1"/>
              <a:t>Einzugsebene</a:t>
            </a:r>
            <a:r>
              <a:rPr lang="en-US" dirty="0"/>
              <a:t>, um Bullets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erhalten</a:t>
            </a:r>
            <a:r>
              <a:rPr lang="en-US" dirty="0"/>
              <a:t>.</a:t>
            </a:r>
          </a:p>
          <a:p>
            <a:pPr marL="179388" lvl="1" indent="-179388" eaLnBrk="0" hangingPunct="0">
              <a:buClr>
                <a:schemeClr val="accent1"/>
              </a:buClr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marL="358775" lvl="2" eaLnBrk="0" hangingPunct="0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marL="538163" lvl="3" eaLnBrk="0" hangingPunct="0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marL="717550" lvl="4" eaLnBrk="0" hangingPunct="0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6" name="Datumsplatzhalter 76"/>
          <p:cNvSpPr>
            <a:spLocks noGrp="1"/>
          </p:cNvSpPr>
          <p:nvPr>
            <p:ph type="dt" sz="half" idx="2"/>
          </p:nvPr>
        </p:nvSpPr>
        <p:spPr>
          <a:xfrm>
            <a:off x="1832345" y="6598800"/>
            <a:ext cx="1027813" cy="259200"/>
          </a:xfrm>
          <a:prstGeom prst="rect">
            <a:avLst/>
          </a:prstGeom>
        </p:spPr>
        <p:txBody>
          <a:bodyPr vert="horz" lIns="0" tIns="0" rIns="0" bIns="11520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ußzeilenplatzhalter 77"/>
          <p:cNvSpPr>
            <a:spLocks noGrp="1"/>
          </p:cNvSpPr>
          <p:nvPr>
            <p:ph type="ftr" sz="quarter" idx="3"/>
          </p:nvPr>
        </p:nvSpPr>
        <p:spPr>
          <a:xfrm>
            <a:off x="4167188" y="6598800"/>
            <a:ext cx="3863975" cy="259200"/>
          </a:xfrm>
          <a:prstGeom prst="rect">
            <a:avLst/>
          </a:prstGeom>
          <a:noFill/>
        </p:spPr>
        <p:txBody>
          <a:bodyPr wrap="square" lIns="0" tIns="0" rIns="0" bIns="115200" rtlCol="0" anchor="t" anchorCtr="0">
            <a:noAutofit/>
          </a:bodyPr>
          <a:lstStyle>
            <a:lvl1pPr algn="ctr" rtl="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 lang="de-DE" sz="1000" kern="1200" noProof="0" dirty="0" smtClean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r>
              <a:rPr lang="en-US"/>
              <a:t>Next Generation Digital Twin</a:t>
            </a:r>
            <a:endParaRPr/>
          </a:p>
        </p:txBody>
      </p:sp>
      <p:sp>
        <p:nvSpPr>
          <p:cNvPr id="8" name="Foliennummernplatzhalter 78"/>
          <p:cNvSpPr>
            <a:spLocks noGrp="1"/>
          </p:cNvSpPr>
          <p:nvPr>
            <p:ph type="sldNum" sz="quarter" idx="4"/>
          </p:nvPr>
        </p:nvSpPr>
        <p:spPr>
          <a:xfrm>
            <a:off x="0" y="6598800"/>
            <a:ext cx="2846387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>
            <a:lvl1pPr algn="l" rtl="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 lang="de-DE" sz="1000" kern="1200" noProof="0" smtClean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r>
              <a:rPr dirty="0"/>
              <a:t>Page </a:t>
            </a:r>
            <a:fld id="{D60099C7-1235-4C2C-AA7B-466979B1EF9E}" type="slidenum">
              <a:rPr/>
              <a:pPr/>
              <a:t>‹Nr.›</a:t>
            </a:fld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2483999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500" name="think-cell Slide" r:id="rId9" imgW="360" imgH="360" progId="">
                  <p:embed/>
                </p:oleObj>
              </mc:Choice>
              <mc:Fallback>
                <p:oleObj name="think-cell Slide" r:id="rId9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2592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3362400" y="1557337"/>
            <a:ext cx="2736775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6243638" y="1557337"/>
            <a:ext cx="2592387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7"/>
            </p:custDataLst>
          </p:nvPr>
        </p:nvSpPr>
        <p:spPr>
          <a:xfrm>
            <a:off x="10419751" y="1557337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9" name="Datumsplatzhalter 38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1" name="Fußzeilenplatzhalter 4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459360236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524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8208962" cy="22320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27063" y="3933825"/>
            <a:ext cx="8208962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6"/>
            </p:custDataLst>
          </p:nvPr>
        </p:nvSpPr>
        <p:spPr>
          <a:xfrm>
            <a:off x="10419751" y="1557336"/>
            <a:ext cx="1295999" cy="4643439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3671721289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48" name="think-cell Slide" r:id="rId10" imgW="360" imgH="360" progId="">
                  <p:embed/>
                </p:oleObj>
              </mc:Choice>
              <mc:Fallback>
                <p:oleObj name="think-cell Slide" r:id="rId10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4032000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804024" y="1557337"/>
            <a:ext cx="4032000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627063" y="3933824"/>
            <a:ext cx="4032000" cy="226695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7"/>
            </p:custDataLst>
          </p:nvPr>
        </p:nvSpPr>
        <p:spPr>
          <a:xfrm>
            <a:off x="4804025" y="3933824"/>
            <a:ext cx="4032000" cy="226695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8"/>
            </p:custDataLst>
          </p:nvPr>
        </p:nvSpPr>
        <p:spPr>
          <a:xfrm>
            <a:off x="10419751" y="1557337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42" name="Datumsplatzhalter 4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4" name="Fußzeilenplatzhalter 4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934617499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72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 bwMode="auto">
          <a:xfrm>
            <a:off x="4658996" y="1557337"/>
            <a:ext cx="7539354" cy="4643437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toc</a:t>
            </a:r>
            <a:r>
              <a:rPr lang="de-DE" dirty="0"/>
              <a:t> / </a:t>
            </a:r>
            <a:r>
              <a:rPr lang="de-DE" dirty="0" err="1"/>
              <a:t>contact</a:t>
            </a:r>
            <a:endParaRPr lang="de-DE" dirty="0"/>
          </a:p>
          <a:p>
            <a:pPr lvl="1"/>
            <a:r>
              <a:rPr lang="de-DE" dirty="0" err="1"/>
              <a:t>chapter</a:t>
            </a:r>
            <a:endParaRPr lang="de-DE" dirty="0"/>
          </a:p>
          <a:p>
            <a:pPr lvl="2"/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chapter</a:t>
            </a:r>
            <a:endParaRPr lang="de-DE" dirty="0"/>
          </a:p>
          <a:p>
            <a:pPr lvl="3"/>
            <a:r>
              <a:rPr lang="de-DE" dirty="0" err="1"/>
              <a:t>subchapter</a:t>
            </a:r>
            <a:endParaRPr lang="de-DE" dirty="0"/>
          </a:p>
          <a:p>
            <a:pPr lvl="4"/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subchapter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557337"/>
            <a:ext cx="4514400" cy="4643437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grpSp>
        <p:nvGrpSpPr>
          <p:cNvPr id="5" name="Group 33"/>
          <p:cNvGrpSpPr>
            <a:grpSpLocks noChangeAspect="1"/>
          </p:cNvGrpSpPr>
          <p:nvPr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3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  <p:sp>
        <p:nvSpPr>
          <p:cNvPr id="36" name="Datumsplatzhalter 3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8" name="Fußzeilenplatzhalter 3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3330094068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3965546976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96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Action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7064" y="1412548"/>
            <a:ext cx="11088687" cy="215394"/>
          </a:xfrm>
        </p:spPr>
        <p:txBody>
          <a:bodyPr/>
          <a:lstStyle>
            <a:lvl1pPr marL="0" indent="0">
              <a:defRPr/>
            </a:lvl1pPr>
            <a:lvl2pPr marL="155575" indent="-155575">
              <a:defRPr/>
            </a:lvl2pPr>
            <a:lvl3pPr marL="311150" indent="-155575">
              <a:defRPr/>
            </a:lvl3pPr>
            <a:lvl4pPr marL="466725" indent="-155575">
              <a:defRPr/>
            </a:lvl4pPr>
            <a:lvl5pPr marL="622300" indent="-155575"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00550954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620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0" y="1412875"/>
            <a:ext cx="12198350" cy="4752975"/>
          </a:xfrm>
          <a:prstGeom prst="rect">
            <a:avLst/>
          </a:prstGeom>
          <a:solidFill>
            <a:srgbClr val="DFE6ED"/>
          </a:solidFill>
          <a:ln>
            <a:noFill/>
          </a:ln>
          <a:effectLst/>
        </p:spPr>
        <p:txBody>
          <a:bodyPr wrap="square" lIns="540000" tIns="144000" rIns="396000" bIns="144000" numCol="1" spcCol="72000" rtlCol="0" anchor="ctr">
            <a:noAutofit/>
          </a:bodyPr>
          <a:lstStyle/>
          <a:p>
            <a:pPr>
              <a:spcBef>
                <a:spcPct val="0"/>
              </a:spcBef>
              <a:buFont typeface="Wingdings" charset="0"/>
              <a:buNone/>
            </a:pPr>
            <a:endParaRPr lang="en-US" sz="2800" b="1" dirty="0">
              <a:solidFill>
                <a:srgbClr val="005F87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1409721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Objekt 3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44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ltGray">
          <a:xfrm>
            <a:off x="627063" y="4262400"/>
            <a:ext cx="6480000" cy="154009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/>
            <a:endParaRPr lang="en-US" sz="1100" b="1" dirty="0">
              <a:solidFill>
                <a:srgbClr val="990000"/>
              </a:solidFill>
              <a:latin typeface="Arial"/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50" y="324000"/>
            <a:ext cx="2160000" cy="913804"/>
          </a:xfrm>
          <a:prstGeom prst="rect">
            <a:avLst/>
          </a:prstGeom>
        </p:spPr>
      </p:pic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 eaLnBrk="1" hangingPunct="1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eaLnBrk="1" hangingPunct="1"/>
            <a:r>
              <a:rPr lang="en-US" dirty="0"/>
              <a:t>Siemens Corporate Technology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r>
              <a:rPr lang="en-US" dirty="0"/>
              <a:t>Confidential © Siemens AG 2017</a:t>
            </a:r>
          </a:p>
        </p:txBody>
      </p:sp>
      <p:grpSp>
        <p:nvGrpSpPr>
          <p:cNvPr id="31" name="Gruppieren 3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2" name="Gerade Verbindung 3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 rot="5400000">
              <a:off x="-1260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 rot="5400000">
              <a:off x="-1260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 rot="5400000">
              <a:off x="-1260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 rot="5400000">
              <a:off x="-1260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 rot="5400000">
              <a:off x="-1260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123228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 rot="5400000">
              <a:off x="123228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 rot="5400000">
              <a:off x="123228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67019099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062" y="1412875"/>
            <a:ext cx="11088687" cy="215444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2" y="1774582"/>
            <a:ext cx="11088688" cy="4032493"/>
          </a:xfrm>
          <a:ln>
            <a:noFill/>
          </a:ln>
        </p:spPr>
        <p:txBody>
          <a:bodyPr vert="horz" wrap="square" lIns="0" tIns="0" rIns="0" bIns="0" rtlCol="0">
            <a:noAutofit/>
          </a:bodyPr>
          <a:lstStyle>
            <a:lvl1pPr>
              <a:defRPr lang="de-DE" sz="1400" kern="1400" baseline="0" smtClean="0"/>
            </a:lvl1pPr>
            <a:lvl2pPr>
              <a:defRPr lang="de-DE" sz="1400" kern="1400" smtClean="0">
                <a:cs typeface="+mn-cs"/>
              </a:defRPr>
            </a:lvl2pPr>
            <a:lvl3pPr>
              <a:defRPr lang="de-DE" sz="1400" kern="1400" smtClean="0">
                <a:cs typeface="+mn-cs"/>
              </a:defRPr>
            </a:lvl3pPr>
            <a:lvl4pPr>
              <a:defRPr lang="de-DE" sz="1400" kern="1400" smtClean="0">
                <a:cs typeface="+mn-cs"/>
              </a:defRPr>
            </a:lvl4pPr>
            <a:lvl5pPr>
              <a:defRPr lang="de-DE" sz="1400" kern="1400">
                <a:cs typeface="+mn-cs"/>
              </a:defRPr>
            </a:lvl5pPr>
          </a:lstStyle>
          <a:p>
            <a:pPr lvl="0" eaLnBrk="0" hangingPunct="0"/>
            <a:r>
              <a:rPr lang="en-US" dirty="0"/>
              <a:t>Note: Increase indent level to start bullet list/</a:t>
            </a:r>
            <a:r>
              <a:rPr lang="en-US" dirty="0" err="1"/>
              <a:t>Vergrößern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die </a:t>
            </a:r>
            <a:r>
              <a:rPr lang="en-US" dirty="0" err="1"/>
              <a:t>Einzugsebene</a:t>
            </a:r>
            <a:r>
              <a:rPr lang="en-US" dirty="0"/>
              <a:t>, um Bullets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erhalten</a:t>
            </a:r>
            <a:r>
              <a:rPr lang="en-US" dirty="0"/>
              <a:t>.</a:t>
            </a:r>
          </a:p>
          <a:p>
            <a:pPr marL="179388" lvl="1" indent="-179388" eaLnBrk="0" hangingPunct="0">
              <a:buClr>
                <a:schemeClr val="accent1"/>
              </a:buClr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marL="358775" lvl="2" eaLnBrk="0" hangingPunct="0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marL="538163" lvl="3" eaLnBrk="0" hangingPunct="0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marL="717550" lvl="4" eaLnBrk="0" hangingPunct="0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6" name="Datumsplatzhalter 76"/>
          <p:cNvSpPr>
            <a:spLocks noGrp="1"/>
          </p:cNvSpPr>
          <p:nvPr>
            <p:ph type="dt" sz="half" idx="2"/>
          </p:nvPr>
        </p:nvSpPr>
        <p:spPr>
          <a:xfrm>
            <a:off x="1832345" y="6598800"/>
            <a:ext cx="1027813" cy="259200"/>
          </a:xfrm>
          <a:prstGeom prst="rect">
            <a:avLst/>
          </a:prstGeom>
        </p:spPr>
        <p:txBody>
          <a:bodyPr vert="horz" lIns="0" tIns="0" rIns="0" bIns="11520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ußzeilenplatzhalter 77"/>
          <p:cNvSpPr>
            <a:spLocks noGrp="1"/>
          </p:cNvSpPr>
          <p:nvPr>
            <p:ph type="ftr" sz="quarter" idx="3"/>
          </p:nvPr>
        </p:nvSpPr>
        <p:spPr>
          <a:xfrm>
            <a:off x="4167188" y="6598800"/>
            <a:ext cx="3863975" cy="259200"/>
          </a:xfrm>
          <a:prstGeom prst="rect">
            <a:avLst/>
          </a:prstGeom>
          <a:noFill/>
        </p:spPr>
        <p:txBody>
          <a:bodyPr wrap="square" lIns="0" tIns="0" rIns="0" bIns="115200" rtlCol="0" anchor="t" anchorCtr="0">
            <a:noAutofit/>
          </a:bodyPr>
          <a:lstStyle>
            <a:lvl1pPr algn="ctr" rtl="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 lang="de-DE" sz="1000" kern="1200" noProof="0" dirty="0" smtClean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r>
              <a:rPr lang="en-US"/>
              <a:t>Next Generation Digital Twin</a:t>
            </a:r>
            <a:endParaRPr/>
          </a:p>
        </p:txBody>
      </p:sp>
      <p:sp>
        <p:nvSpPr>
          <p:cNvPr id="8" name="Foliennummernplatzhalter 78"/>
          <p:cNvSpPr>
            <a:spLocks noGrp="1"/>
          </p:cNvSpPr>
          <p:nvPr>
            <p:ph type="sldNum" sz="quarter" idx="4"/>
          </p:nvPr>
        </p:nvSpPr>
        <p:spPr>
          <a:xfrm>
            <a:off x="0" y="6598800"/>
            <a:ext cx="2846387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>
            <a:lvl1pPr algn="l" rtl="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 lang="de-DE" sz="1000" kern="1200" noProof="0" smtClean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r>
              <a:rPr dirty="0"/>
              <a:t>Page </a:t>
            </a:r>
            <a:fld id="{D60099C7-1235-4C2C-AA7B-466979B1EF9E}" type="slidenum">
              <a:rPr/>
              <a:pPr/>
              <a:t>‹Nr.›</a:t>
            </a:fld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3433843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062" y="1412875"/>
            <a:ext cx="11088687" cy="215444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  <p:sp>
        <p:nvSpPr>
          <p:cNvPr id="7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6243638" y="1774582"/>
            <a:ext cx="5472112" cy="4391268"/>
          </a:xfrm>
          <a:solidFill>
            <a:srgbClr val="D7D7CD"/>
          </a:solidFill>
          <a:ln>
            <a:noFill/>
          </a:ln>
        </p:spPr>
        <p:txBody>
          <a:bodyPr vert="horz" wrap="square" lIns="144000" tIns="108000" rIns="72000" bIns="10800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de-DE" sz="1400" b="1" kern="14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500"/>
              </a:spcBef>
              <a:spcAft>
                <a:spcPts val="500"/>
              </a:spcAft>
              <a:tabLst>
                <a:tab pos="806450" algn="l"/>
              </a:tabLst>
            </a:pPr>
            <a:r>
              <a:rPr lang="en-US"/>
              <a:t>Click to edit Master text styles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3" r="16566"/>
          <a:stretch/>
        </p:blipFill>
        <p:spPr>
          <a:xfrm>
            <a:off x="627063" y="1773238"/>
            <a:ext cx="5472112" cy="43926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92613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062" y="1412875"/>
            <a:ext cx="11088687" cy="215444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  <p:sp>
        <p:nvSpPr>
          <p:cNvPr id="7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6243638" y="1774582"/>
            <a:ext cx="5472112" cy="4391268"/>
          </a:xfrm>
          <a:solidFill>
            <a:srgbClr val="D7D7CD"/>
          </a:solidFill>
          <a:ln>
            <a:noFill/>
          </a:ln>
        </p:spPr>
        <p:txBody>
          <a:bodyPr vert="horz" wrap="square" lIns="144000" tIns="108000" rIns="72000" bIns="10800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de-DE" sz="1400" b="1" kern="14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500"/>
              </a:spcBef>
              <a:spcAft>
                <a:spcPts val="500"/>
              </a:spcAft>
              <a:tabLst>
                <a:tab pos="806450" algn="l"/>
              </a:tabLst>
            </a:pPr>
            <a:r>
              <a:rPr lang="en-US"/>
              <a:t>Click to edit Master text styles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3" r="16566"/>
          <a:stretch/>
        </p:blipFill>
        <p:spPr>
          <a:xfrm>
            <a:off x="627063" y="1773238"/>
            <a:ext cx="5472112" cy="43926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3016105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7168800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668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062" y="1412875"/>
            <a:ext cx="11088687" cy="215444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  <p:sp>
        <p:nvSpPr>
          <p:cNvPr id="5" name="Datumsplatzhalter 76"/>
          <p:cNvSpPr>
            <a:spLocks noGrp="1"/>
          </p:cNvSpPr>
          <p:nvPr>
            <p:ph type="dt" sz="half" idx="2"/>
          </p:nvPr>
        </p:nvSpPr>
        <p:spPr>
          <a:xfrm>
            <a:off x="1832345" y="6598800"/>
            <a:ext cx="1027813" cy="259200"/>
          </a:xfrm>
          <a:prstGeom prst="rect">
            <a:avLst/>
          </a:prstGeom>
        </p:spPr>
        <p:txBody>
          <a:bodyPr vert="horz" lIns="0" tIns="0" rIns="0" bIns="11520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ußzeilenplatzhalter 77"/>
          <p:cNvSpPr>
            <a:spLocks noGrp="1"/>
          </p:cNvSpPr>
          <p:nvPr>
            <p:ph type="ftr" sz="quarter" idx="3"/>
          </p:nvPr>
        </p:nvSpPr>
        <p:spPr>
          <a:xfrm>
            <a:off x="4167188" y="6598800"/>
            <a:ext cx="3863975" cy="259200"/>
          </a:xfrm>
          <a:prstGeom prst="rect">
            <a:avLst/>
          </a:prstGeom>
          <a:noFill/>
        </p:spPr>
        <p:txBody>
          <a:bodyPr wrap="square" lIns="0" tIns="0" rIns="0" bIns="115200" rtlCol="0" anchor="t" anchorCtr="0">
            <a:noAutofit/>
          </a:bodyPr>
          <a:lstStyle>
            <a:lvl1pPr algn="ctr" rtl="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 lang="de-DE" sz="1000" kern="1200" noProof="0" dirty="0" smtClean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r>
              <a:t>Next Generation Digital Twin</a:t>
            </a:r>
          </a:p>
        </p:txBody>
      </p:sp>
      <p:sp>
        <p:nvSpPr>
          <p:cNvPr id="7" name="Foliennummernplatzhalter 78"/>
          <p:cNvSpPr>
            <a:spLocks noGrp="1"/>
          </p:cNvSpPr>
          <p:nvPr>
            <p:ph type="sldNum" sz="quarter" idx="4"/>
          </p:nvPr>
        </p:nvSpPr>
        <p:spPr>
          <a:xfrm>
            <a:off x="1" y="6598800"/>
            <a:ext cx="1828800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>
            <a:lvl1pPr algn="l" rtl="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 lang="de-DE" sz="1000" kern="1200" noProof="0" smtClean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r>
              <a:rPr dirty="0"/>
              <a:t>Page </a:t>
            </a:r>
            <a:fld id="{D60099C7-1235-4C2C-AA7B-466979B1EF9E}" type="slidenum">
              <a:rPr/>
              <a:pPr/>
              <a:t>‹Nr.›</a:t>
            </a:fld>
            <a:endParaRPr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895768209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ltGray">
          <a:xfrm>
            <a:off x="627063" y="4262400"/>
            <a:ext cx="6480000" cy="154009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eaLnBrk="1" hangingPunct="1"/>
            <a:r>
              <a:rPr lang="en-US" dirty="0"/>
              <a:t>Siemens Corporate Technology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r>
              <a:rPr lang="en-US"/>
              <a:t>Confidential © Siemens AG 2016</a:t>
            </a:r>
            <a:endParaRPr lang="en-US" dirty="0"/>
          </a:p>
        </p:txBody>
      </p:sp>
      <p:graphicFrame>
        <p:nvGraphicFramePr>
          <p:cNvPr id="36" name="Objek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5481133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92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" name="Picture 2"/>
          <p:cNvPicPr>
            <a:picLocks noChangeAspect="1" noChangeArrowheads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 t="2369" r="1699" b="2348"/>
          <a:stretch/>
        </p:blipFill>
        <p:spPr bwMode="auto">
          <a:xfrm>
            <a:off x="1" y="1588"/>
            <a:ext cx="12198350" cy="685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dtText Box 101 Id11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/>
            <a:endParaRPr lang="en-US" sz="1100" b="1" dirty="0">
              <a:solidFill>
                <a:srgbClr val="990000"/>
              </a:solidFill>
              <a:latin typeface="Arial"/>
            </a:endParaRPr>
          </a:p>
        </p:txBody>
      </p:sp>
      <p:pic>
        <p:nvPicPr>
          <p:cNvPr id="40" name="Grafik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50" y="324000"/>
            <a:ext cx="2160000" cy="913804"/>
          </a:xfrm>
          <a:prstGeom prst="rect">
            <a:avLst/>
          </a:prstGeom>
        </p:spPr>
      </p:pic>
      <p:grpSp>
        <p:nvGrpSpPr>
          <p:cNvPr id="41" name="Gruppieren 32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42" name="Gerade Verbindung 56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7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8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9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60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6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6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6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6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67"/>
            <p:cNvCxnSpPr/>
            <p:nvPr userDrawn="1"/>
          </p:nvCxnSpPr>
          <p:spPr bwMode="auto">
            <a:xfrm rot="5400000">
              <a:off x="-1260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68"/>
            <p:cNvCxnSpPr/>
            <p:nvPr userDrawn="1"/>
          </p:nvCxnSpPr>
          <p:spPr bwMode="auto">
            <a:xfrm rot="5400000">
              <a:off x="-1260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69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70"/>
            <p:cNvCxnSpPr/>
            <p:nvPr userDrawn="1"/>
          </p:nvCxnSpPr>
          <p:spPr bwMode="auto">
            <a:xfrm rot="5400000">
              <a:off x="-1260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71"/>
            <p:cNvCxnSpPr/>
            <p:nvPr userDrawn="1"/>
          </p:nvCxnSpPr>
          <p:spPr bwMode="auto">
            <a:xfrm rot="5400000">
              <a:off x="-1260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72"/>
            <p:cNvCxnSpPr/>
            <p:nvPr userDrawn="1"/>
          </p:nvCxnSpPr>
          <p:spPr bwMode="auto">
            <a:xfrm rot="5400000">
              <a:off x="-1260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73"/>
            <p:cNvCxnSpPr/>
            <p:nvPr userDrawn="1"/>
          </p:nvCxnSpPr>
          <p:spPr bwMode="auto">
            <a:xfrm rot="5400000">
              <a:off x="-1260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74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75"/>
            <p:cNvCxnSpPr/>
            <p:nvPr userDrawn="1"/>
          </p:nvCxnSpPr>
          <p:spPr bwMode="auto">
            <a:xfrm rot="5400000">
              <a:off x="123228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76"/>
            <p:cNvCxnSpPr/>
            <p:nvPr userDrawn="1"/>
          </p:nvCxnSpPr>
          <p:spPr bwMode="auto">
            <a:xfrm rot="5400000">
              <a:off x="123228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77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78"/>
            <p:cNvCxnSpPr/>
            <p:nvPr userDrawn="1"/>
          </p:nvCxnSpPr>
          <p:spPr bwMode="auto">
            <a:xfrm rot="5400000">
              <a:off x="123228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79"/>
            <p:cNvCxnSpPr/>
            <p:nvPr userDrawn="1"/>
          </p:nvCxnSpPr>
          <p:spPr bwMode="auto">
            <a:xfrm rot="5400000">
              <a:off x="123228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80"/>
            <p:cNvCxnSpPr/>
            <p:nvPr userDrawn="1"/>
          </p:nvCxnSpPr>
          <p:spPr bwMode="auto">
            <a:xfrm rot="5400000">
              <a:off x="123228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81"/>
            <p:cNvCxnSpPr/>
            <p:nvPr userDrawn="1"/>
          </p:nvCxnSpPr>
          <p:spPr bwMode="auto">
            <a:xfrm rot="5400000">
              <a:off x="123228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16939650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55031090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92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062" y="1412875"/>
            <a:ext cx="11088687" cy="215444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  <p:sp>
        <p:nvSpPr>
          <p:cNvPr id="5" name="Datumsplatzhalter 76"/>
          <p:cNvSpPr>
            <a:spLocks noGrp="1"/>
          </p:cNvSpPr>
          <p:nvPr>
            <p:ph type="dt" sz="half" idx="2"/>
          </p:nvPr>
        </p:nvSpPr>
        <p:spPr>
          <a:xfrm>
            <a:off x="1832345" y="6598800"/>
            <a:ext cx="1027813" cy="259200"/>
          </a:xfrm>
          <a:prstGeom prst="rect">
            <a:avLst/>
          </a:prstGeom>
        </p:spPr>
        <p:txBody>
          <a:bodyPr vert="horz" lIns="0" tIns="0" rIns="0" bIns="11520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ußzeilenplatzhalter 77"/>
          <p:cNvSpPr>
            <a:spLocks noGrp="1"/>
          </p:cNvSpPr>
          <p:nvPr>
            <p:ph type="ftr" sz="quarter" idx="3"/>
          </p:nvPr>
        </p:nvSpPr>
        <p:spPr>
          <a:xfrm>
            <a:off x="4167188" y="6598800"/>
            <a:ext cx="3863975" cy="259200"/>
          </a:xfrm>
          <a:prstGeom prst="rect">
            <a:avLst/>
          </a:prstGeom>
          <a:noFill/>
        </p:spPr>
        <p:txBody>
          <a:bodyPr wrap="square" lIns="0" tIns="0" rIns="0" bIns="115200" rtlCol="0" anchor="t" anchorCtr="0">
            <a:noAutofit/>
          </a:bodyPr>
          <a:lstStyle>
            <a:lvl1pPr algn="ctr" rtl="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 lang="de-DE" sz="1000" kern="1200" noProof="0" dirty="0" smtClean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r>
              <a:t>Next Generation Digital Twin</a:t>
            </a:r>
          </a:p>
        </p:txBody>
      </p:sp>
      <p:sp>
        <p:nvSpPr>
          <p:cNvPr id="7" name="Foliennummernplatzhalter 78"/>
          <p:cNvSpPr>
            <a:spLocks noGrp="1"/>
          </p:cNvSpPr>
          <p:nvPr>
            <p:ph type="sldNum" sz="quarter" idx="4"/>
          </p:nvPr>
        </p:nvSpPr>
        <p:spPr>
          <a:xfrm>
            <a:off x="1" y="6598800"/>
            <a:ext cx="1828800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>
            <a:lvl1pPr algn="l" rtl="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 lang="de-DE" sz="1000" kern="1200" noProof="0" smtClean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r>
              <a:rPr dirty="0"/>
              <a:t>Page </a:t>
            </a:r>
            <a:fld id="{D60099C7-1235-4C2C-AA7B-466979B1EF9E}" type="slidenum">
              <a:rPr/>
              <a:pPr/>
              <a:t>‹Nr.›</a:t>
            </a:fld>
            <a:endParaRPr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4275219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ltGray">
          <a:xfrm>
            <a:off x="627063" y="4262400"/>
            <a:ext cx="6480000" cy="154009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eaLnBrk="1" hangingPunct="1"/>
            <a:r>
              <a:rPr lang="en-US" dirty="0"/>
              <a:t>Siemens Corporate Technology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r>
              <a:rPr lang="en-US"/>
              <a:t>Confidential © Siemens AG 2016</a:t>
            </a:r>
            <a:endParaRPr lang="en-US" dirty="0"/>
          </a:p>
        </p:txBody>
      </p:sp>
      <p:graphicFrame>
        <p:nvGraphicFramePr>
          <p:cNvPr id="36" name="Objek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7176494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6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" name="Picture 2"/>
          <p:cNvPicPr>
            <a:picLocks noChangeAspect="1" noChangeArrowheads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 t="2369" r="1699" b="2348"/>
          <a:stretch/>
        </p:blipFill>
        <p:spPr bwMode="auto">
          <a:xfrm>
            <a:off x="1" y="1588"/>
            <a:ext cx="12198350" cy="685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dtText Box 101 Id11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/>
            <a:endParaRPr lang="en-US" sz="1100" b="1" dirty="0">
              <a:solidFill>
                <a:srgbClr val="990000"/>
              </a:solidFill>
            </a:endParaRPr>
          </a:p>
        </p:txBody>
      </p:sp>
      <p:pic>
        <p:nvPicPr>
          <p:cNvPr id="40" name="Grafik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50" y="324000"/>
            <a:ext cx="2160000" cy="913804"/>
          </a:xfrm>
          <a:prstGeom prst="rect">
            <a:avLst/>
          </a:prstGeom>
        </p:spPr>
      </p:pic>
      <p:grpSp>
        <p:nvGrpSpPr>
          <p:cNvPr id="41" name="Gruppieren 32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42" name="Gerade Verbindung 56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7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8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9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60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6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6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6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6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67"/>
            <p:cNvCxnSpPr/>
            <p:nvPr userDrawn="1"/>
          </p:nvCxnSpPr>
          <p:spPr bwMode="auto">
            <a:xfrm rot="5400000">
              <a:off x="-1260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68"/>
            <p:cNvCxnSpPr/>
            <p:nvPr userDrawn="1"/>
          </p:nvCxnSpPr>
          <p:spPr bwMode="auto">
            <a:xfrm rot="5400000">
              <a:off x="-1260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69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70"/>
            <p:cNvCxnSpPr/>
            <p:nvPr userDrawn="1"/>
          </p:nvCxnSpPr>
          <p:spPr bwMode="auto">
            <a:xfrm rot="5400000">
              <a:off x="-1260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71"/>
            <p:cNvCxnSpPr/>
            <p:nvPr userDrawn="1"/>
          </p:nvCxnSpPr>
          <p:spPr bwMode="auto">
            <a:xfrm rot="5400000">
              <a:off x="-1260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72"/>
            <p:cNvCxnSpPr/>
            <p:nvPr userDrawn="1"/>
          </p:nvCxnSpPr>
          <p:spPr bwMode="auto">
            <a:xfrm rot="5400000">
              <a:off x="-1260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73"/>
            <p:cNvCxnSpPr/>
            <p:nvPr userDrawn="1"/>
          </p:nvCxnSpPr>
          <p:spPr bwMode="auto">
            <a:xfrm rot="5400000">
              <a:off x="-1260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74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75"/>
            <p:cNvCxnSpPr/>
            <p:nvPr userDrawn="1"/>
          </p:nvCxnSpPr>
          <p:spPr bwMode="auto">
            <a:xfrm rot="5400000">
              <a:off x="123228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76"/>
            <p:cNvCxnSpPr/>
            <p:nvPr userDrawn="1"/>
          </p:nvCxnSpPr>
          <p:spPr bwMode="auto">
            <a:xfrm rot="5400000">
              <a:off x="123228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77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78"/>
            <p:cNvCxnSpPr/>
            <p:nvPr userDrawn="1"/>
          </p:nvCxnSpPr>
          <p:spPr bwMode="auto">
            <a:xfrm rot="5400000">
              <a:off x="123228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79"/>
            <p:cNvCxnSpPr/>
            <p:nvPr userDrawn="1"/>
          </p:nvCxnSpPr>
          <p:spPr bwMode="auto">
            <a:xfrm rot="5400000">
              <a:off x="123228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80"/>
            <p:cNvCxnSpPr/>
            <p:nvPr userDrawn="1"/>
          </p:nvCxnSpPr>
          <p:spPr bwMode="auto">
            <a:xfrm rot="5400000">
              <a:off x="123228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81"/>
            <p:cNvCxnSpPr/>
            <p:nvPr userDrawn="1"/>
          </p:nvCxnSpPr>
          <p:spPr bwMode="auto">
            <a:xfrm rot="5400000">
              <a:off x="123228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9242911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637" y="3429000"/>
            <a:ext cx="10521077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794" y="5000978"/>
            <a:ext cx="9148763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0704" y="6356351"/>
            <a:ext cx="41169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7091" y="483127"/>
            <a:ext cx="4644168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86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 t="2369" r="1699" b="2348"/>
          <a:stretch/>
        </p:blipFill>
        <p:spPr bwMode="auto">
          <a:xfrm>
            <a:off x="1" y="1588"/>
            <a:ext cx="12198350" cy="685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4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ltGray">
          <a:xfrm>
            <a:off x="627063" y="4816398"/>
            <a:ext cx="6660000" cy="986097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108000" tIns="90000" rIns="0" bIns="216000" anchor="b" anchorCtr="0">
            <a:spAutoFit/>
          </a:bodyPr>
          <a:lstStyle>
            <a:lvl1pPr>
              <a:defRPr sz="4400" baseline="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/>
            <a:endParaRPr lang="de-DE" sz="1100" b="1" dirty="0">
              <a:solidFill>
                <a:srgbClr val="990000"/>
              </a:solidFill>
              <a:latin typeface="Arial"/>
              <a:ea typeface="Arial Unicode MS"/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66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/>
              <a:t>www.siemens.com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/>
              <a:t>Restricted© Siemens AG 2017</a:t>
            </a:r>
            <a:endParaRPr lang="de-DE" dirty="0"/>
          </a:p>
        </p:txBody>
      </p:sp>
      <p:grpSp>
        <p:nvGrpSpPr>
          <p:cNvPr id="3" name="Gruppieren 31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3" name="Gerade Verbindung 3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123228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 rot="5400000">
              <a:off x="12322800" y="6109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-126000" y="94822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-126000" y="6109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" name="Group 33"/>
          <p:cNvGrpSpPr>
            <a:grpSpLocks noChangeAspect="1"/>
          </p:cNvGrpSpPr>
          <p:nvPr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8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9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0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1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2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6180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2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57337"/>
            <a:ext cx="12204000" cy="4643437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38" name="Datumsplatzhalter 37"/>
          <p:cNvSpPr>
            <a:spLocks noGrp="1"/>
          </p:cNvSpPr>
          <p:nvPr>
            <p:ph type="dt" sz="half" idx="11"/>
          </p:nvPr>
        </p:nvSpPr>
        <p:spPr>
          <a:xfrm>
            <a:off x="1922652" y="6469480"/>
            <a:ext cx="1469167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0" name="Fußzeilenplatzhalter 39"/>
          <p:cNvSpPr>
            <a:spLocks noGrp="1"/>
          </p:cNvSpPr>
          <p:nvPr>
            <p:ph type="ftr" sz="quarter" idx="13"/>
          </p:nvPr>
        </p:nvSpPr>
        <p:spPr>
          <a:xfrm>
            <a:off x="4167188" y="6469480"/>
            <a:ext cx="3863975" cy="365125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1836151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type="titleOnly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7732185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8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Click to edit the Titel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4" name="Datumsplatzhalter 3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6" name="Fußzeilenplatzhalter 3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39108240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2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57337"/>
            <a:ext cx="12204000" cy="4643437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38" name="Datumsplatzhalter 3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0" name="Fußzeilenplatzhalter 3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30922045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6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uppieren 6"/>
          <p:cNvGrpSpPr/>
          <p:nvPr/>
        </p:nvGrpSpPr>
        <p:grpSpPr>
          <a:xfrm>
            <a:off x="0" y="0"/>
            <a:ext cx="1219835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dirty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dirty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Click to edit the 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1830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0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/>
          <p:cNvSpPr/>
          <p:nvPr/>
        </p:nvSpPr>
        <p:spPr bwMode="auto">
          <a:xfrm>
            <a:off x="0" y="0"/>
            <a:ext cx="1219835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Click to edit the 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2108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84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8208962" cy="4643437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5" name="Datumsplatzhalter 3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7" name="Fußzeilenplatzhalter 3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36514172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8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Click to edit the Titel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27063" y="1557337"/>
            <a:ext cx="5472112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43638" y="1557337"/>
            <a:ext cx="5472112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36" name="Datumsplatzhalter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8" name="Fußzeilenplatzhalter 3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8755183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32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7063" y="1557337"/>
            <a:ext cx="5472112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243637" y="1557337"/>
            <a:ext cx="5472000" cy="2232025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6243637" y="3933825"/>
            <a:ext cx="5472000" cy="2266949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  <a:endParaRPr lang="fr-FR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3495889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56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7063" y="1557337"/>
            <a:ext cx="5904000" cy="4643437"/>
          </a:xfr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marL="0" marR="0" lvl="4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243637" y="1834757"/>
            <a:ext cx="5472000" cy="194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6243637" y="3933825"/>
            <a:ext cx="5472000" cy="194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  <a:endParaRPr lang="fr-FR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31678918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80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8208962" cy="22320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27063" y="3933825"/>
            <a:ext cx="8208962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5098408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04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360045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370388" y="1557337"/>
            <a:ext cx="3600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8115750" y="1557337"/>
            <a:ext cx="3600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9" name="Datumsplatzhalter 3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1" name="Fußzeilenplatzhalter 4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870793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6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uppieren 6"/>
          <p:cNvGrpSpPr/>
          <p:nvPr/>
        </p:nvGrpSpPr>
        <p:grpSpPr>
          <a:xfrm>
            <a:off x="0" y="0"/>
            <a:ext cx="1219835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dirty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dirty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Click to edit the 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76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type="fourObj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28" name="think-cell Slide" r:id="rId9" imgW="360" imgH="360" progId="">
                  <p:embed/>
                </p:oleObj>
              </mc:Choice>
              <mc:Fallback>
                <p:oleObj name="think-cell Slide" r:id="rId9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sz="quarter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Click to edit the Titel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4"/>
            </p:custDataLst>
          </p:nvPr>
        </p:nvSpPr>
        <p:spPr>
          <a:xfrm>
            <a:off x="627063" y="1557337"/>
            <a:ext cx="5472112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5"/>
            </p:custDataLst>
          </p:nvPr>
        </p:nvSpPr>
        <p:spPr>
          <a:xfrm>
            <a:off x="6243638" y="1557337"/>
            <a:ext cx="5472112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6"/>
            </p:custDataLst>
          </p:nvPr>
        </p:nvSpPr>
        <p:spPr>
          <a:xfrm>
            <a:off x="627063" y="3933825"/>
            <a:ext cx="5472112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43638" y="3933825"/>
            <a:ext cx="5472112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0665926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52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557337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5" name="Datumsplatzhalter 3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7" name="Fußzeilenplatzhalter 3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0694176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6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6768000" cy="4643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10419751" y="1557337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6" name="Datumsplatzhalter 3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8" name="Fußzeilenplatzhalter 3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5087089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00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4032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804025" y="1557337"/>
            <a:ext cx="4032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6"/>
            </p:custDataLst>
          </p:nvPr>
        </p:nvSpPr>
        <p:spPr>
          <a:xfrm>
            <a:off x="10419751" y="1557337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5615375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24" name="think-cell Slide" r:id="rId9" imgW="360" imgH="360" progId="">
                  <p:embed/>
                </p:oleObj>
              </mc:Choice>
              <mc:Fallback>
                <p:oleObj name="think-cell Slide" r:id="rId9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2592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3362400" y="1557337"/>
            <a:ext cx="2736775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6243638" y="1557337"/>
            <a:ext cx="2592387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7"/>
            </p:custDataLst>
          </p:nvPr>
        </p:nvSpPr>
        <p:spPr>
          <a:xfrm>
            <a:off x="10419751" y="1557337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9" name="Datumsplatzhalter 38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1" name="Fußzeilenplatzhalter 4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4076890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8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8208962" cy="22320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27063" y="3933825"/>
            <a:ext cx="8208962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6"/>
            </p:custDataLst>
          </p:nvPr>
        </p:nvSpPr>
        <p:spPr>
          <a:xfrm>
            <a:off x="10419751" y="1557336"/>
            <a:ext cx="1295999" cy="4643439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853375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72" name="think-cell Slide" r:id="rId10" imgW="360" imgH="360" progId="">
                  <p:embed/>
                </p:oleObj>
              </mc:Choice>
              <mc:Fallback>
                <p:oleObj name="think-cell Slide" r:id="rId10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4032000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804024" y="1557337"/>
            <a:ext cx="4032000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627063" y="3933824"/>
            <a:ext cx="4032000" cy="226695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7"/>
            </p:custDataLst>
          </p:nvPr>
        </p:nvSpPr>
        <p:spPr>
          <a:xfrm>
            <a:off x="4804025" y="3933824"/>
            <a:ext cx="4032000" cy="226695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8"/>
            </p:custDataLst>
          </p:nvPr>
        </p:nvSpPr>
        <p:spPr>
          <a:xfrm>
            <a:off x="10419751" y="1557337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42" name="Datumsplatzhalter 4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4" name="Fußzeilenplatzhalter 4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5216632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96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 bwMode="auto">
          <a:xfrm>
            <a:off x="4658996" y="1557337"/>
            <a:ext cx="7539354" cy="4643437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toc</a:t>
            </a:r>
            <a:r>
              <a:rPr lang="de-DE" dirty="0"/>
              <a:t> / </a:t>
            </a:r>
            <a:r>
              <a:rPr lang="de-DE" dirty="0" err="1"/>
              <a:t>contact</a:t>
            </a:r>
            <a:endParaRPr lang="de-DE" dirty="0"/>
          </a:p>
          <a:p>
            <a:pPr lvl="1"/>
            <a:r>
              <a:rPr lang="de-DE" dirty="0" err="1"/>
              <a:t>chapter</a:t>
            </a:r>
            <a:endParaRPr lang="de-DE" dirty="0"/>
          </a:p>
          <a:p>
            <a:pPr lvl="2"/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chapter</a:t>
            </a:r>
            <a:endParaRPr lang="de-DE" dirty="0"/>
          </a:p>
          <a:p>
            <a:pPr lvl="3"/>
            <a:r>
              <a:rPr lang="de-DE" dirty="0" err="1"/>
              <a:t>subchapter</a:t>
            </a:r>
            <a:endParaRPr lang="de-DE" dirty="0"/>
          </a:p>
          <a:p>
            <a:pPr lvl="4"/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subchapter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557337"/>
            <a:ext cx="4514400" cy="4643437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grpSp>
        <p:nvGrpSpPr>
          <p:cNvPr id="5" name="Group 33"/>
          <p:cNvGrpSpPr>
            <a:grpSpLocks noChangeAspect="1"/>
          </p:cNvGrpSpPr>
          <p:nvPr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3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  <p:sp>
        <p:nvSpPr>
          <p:cNvPr id="36" name="Datumsplatzhalter 3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8" name="Fußzeilenplatzhalter 3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33324588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9093165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20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Action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7064" y="1412548"/>
            <a:ext cx="11088687" cy="215394"/>
          </a:xfrm>
        </p:spPr>
        <p:txBody>
          <a:bodyPr/>
          <a:lstStyle>
            <a:lvl1pPr marL="0" indent="0">
              <a:defRPr/>
            </a:lvl1pPr>
            <a:lvl2pPr marL="155575" indent="-155575">
              <a:defRPr/>
            </a:lvl2pPr>
            <a:lvl3pPr marL="311150" indent="-155575">
              <a:defRPr/>
            </a:lvl3pPr>
            <a:lvl4pPr marL="466725" indent="-155575">
              <a:defRPr/>
            </a:lvl4pPr>
            <a:lvl5pPr marL="622300" indent="-155575"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1181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0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/>
          <p:cNvSpPr/>
          <p:nvPr/>
        </p:nvSpPr>
        <p:spPr bwMode="auto">
          <a:xfrm>
            <a:off x="0" y="0"/>
            <a:ext cx="1219835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Click to edit the 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5850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44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0" y="1412875"/>
            <a:ext cx="12198350" cy="4752975"/>
          </a:xfrm>
          <a:prstGeom prst="rect">
            <a:avLst/>
          </a:prstGeom>
          <a:solidFill>
            <a:srgbClr val="DFE6ED"/>
          </a:solidFill>
          <a:ln>
            <a:noFill/>
          </a:ln>
          <a:effectLst/>
        </p:spPr>
        <p:txBody>
          <a:bodyPr wrap="square" lIns="540000" tIns="144000" rIns="396000" bIns="144000" numCol="1" spcCol="72000" rtlCol="0" anchor="ctr">
            <a:noAutofit/>
          </a:bodyPr>
          <a:lstStyle/>
          <a:p>
            <a:pPr>
              <a:spcBef>
                <a:spcPct val="0"/>
              </a:spcBef>
              <a:buFont typeface="Wingdings" charset="0"/>
              <a:buNone/>
            </a:pPr>
            <a:endParaRPr lang="en-US" sz="2800" b="1" dirty="0">
              <a:solidFill>
                <a:srgbClr val="005F87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83268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Objekt 3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68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ltGray">
          <a:xfrm>
            <a:off x="627063" y="4262400"/>
            <a:ext cx="6480000" cy="154009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/>
            <a:endParaRPr lang="en-US" sz="1100" b="1" dirty="0">
              <a:solidFill>
                <a:srgbClr val="990000"/>
              </a:solidFill>
              <a:latin typeface="Arial"/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50" y="324000"/>
            <a:ext cx="2160000" cy="913804"/>
          </a:xfrm>
          <a:prstGeom prst="rect">
            <a:avLst/>
          </a:prstGeom>
        </p:spPr>
      </p:pic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 eaLnBrk="1" hangingPunct="1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eaLnBrk="1" hangingPunct="1"/>
            <a:r>
              <a:rPr lang="en-US" dirty="0"/>
              <a:t>Siemens Corporate Technology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r>
              <a:rPr lang="en-US" dirty="0"/>
              <a:t>Confidential © Siemens AG 2017</a:t>
            </a:r>
          </a:p>
        </p:txBody>
      </p:sp>
      <p:grpSp>
        <p:nvGrpSpPr>
          <p:cNvPr id="31" name="Gruppieren 3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2" name="Gerade Verbindung 3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 rot="5400000">
              <a:off x="-1260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 rot="5400000">
              <a:off x="-1260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 rot="5400000">
              <a:off x="-1260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 rot="5400000">
              <a:off x="-1260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 rot="5400000">
              <a:off x="-1260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123228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 rot="5400000">
              <a:off x="123228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 rot="5400000">
              <a:off x="123228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560998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062" y="1412875"/>
            <a:ext cx="11088687" cy="215444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2" y="1774582"/>
            <a:ext cx="11088688" cy="4032493"/>
          </a:xfrm>
          <a:ln>
            <a:noFill/>
          </a:ln>
        </p:spPr>
        <p:txBody>
          <a:bodyPr vert="horz" wrap="square" lIns="0" tIns="0" rIns="0" bIns="0" rtlCol="0">
            <a:noAutofit/>
          </a:bodyPr>
          <a:lstStyle>
            <a:lvl1pPr>
              <a:defRPr lang="de-DE" sz="1400" kern="1400" baseline="0" smtClean="0"/>
            </a:lvl1pPr>
            <a:lvl2pPr>
              <a:defRPr lang="de-DE" sz="1400" kern="1400" smtClean="0">
                <a:cs typeface="+mn-cs"/>
              </a:defRPr>
            </a:lvl2pPr>
            <a:lvl3pPr>
              <a:defRPr lang="de-DE" sz="1400" kern="1400" smtClean="0">
                <a:cs typeface="+mn-cs"/>
              </a:defRPr>
            </a:lvl3pPr>
            <a:lvl4pPr>
              <a:defRPr lang="de-DE" sz="1400" kern="1400" smtClean="0">
                <a:cs typeface="+mn-cs"/>
              </a:defRPr>
            </a:lvl4pPr>
            <a:lvl5pPr>
              <a:defRPr lang="de-DE" sz="1400" kern="1400">
                <a:cs typeface="+mn-cs"/>
              </a:defRPr>
            </a:lvl5pPr>
          </a:lstStyle>
          <a:p>
            <a:pPr lvl="0" eaLnBrk="0" hangingPunct="0"/>
            <a:r>
              <a:rPr lang="en-US" dirty="0"/>
              <a:t>Note: Increase indent level to start bullet list/</a:t>
            </a:r>
            <a:r>
              <a:rPr lang="en-US" dirty="0" err="1"/>
              <a:t>Vergrößern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die </a:t>
            </a:r>
            <a:r>
              <a:rPr lang="en-US" dirty="0" err="1"/>
              <a:t>Einzugsebene</a:t>
            </a:r>
            <a:r>
              <a:rPr lang="en-US" dirty="0"/>
              <a:t>, um Bullets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erhalten</a:t>
            </a:r>
            <a:r>
              <a:rPr lang="en-US" dirty="0"/>
              <a:t>.</a:t>
            </a:r>
          </a:p>
          <a:p>
            <a:pPr marL="179388" lvl="1" indent="-179388" eaLnBrk="0" hangingPunct="0">
              <a:buClr>
                <a:schemeClr val="accent1"/>
              </a:buClr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marL="358775" lvl="2" eaLnBrk="0" hangingPunct="0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marL="538163" lvl="3" eaLnBrk="0" hangingPunct="0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marL="717550" lvl="4" eaLnBrk="0" hangingPunct="0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6" name="Datumsplatzhalter 76"/>
          <p:cNvSpPr>
            <a:spLocks noGrp="1"/>
          </p:cNvSpPr>
          <p:nvPr>
            <p:ph type="dt" sz="half" idx="2"/>
          </p:nvPr>
        </p:nvSpPr>
        <p:spPr>
          <a:xfrm>
            <a:off x="1832345" y="6598800"/>
            <a:ext cx="1027813" cy="259200"/>
          </a:xfrm>
          <a:prstGeom prst="rect">
            <a:avLst/>
          </a:prstGeom>
        </p:spPr>
        <p:txBody>
          <a:bodyPr vert="horz" lIns="0" tIns="0" rIns="0" bIns="11520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ußzeilenplatzhalter 77"/>
          <p:cNvSpPr>
            <a:spLocks noGrp="1"/>
          </p:cNvSpPr>
          <p:nvPr>
            <p:ph type="ftr" sz="quarter" idx="3"/>
          </p:nvPr>
        </p:nvSpPr>
        <p:spPr>
          <a:xfrm>
            <a:off x="4167188" y="6598800"/>
            <a:ext cx="3863975" cy="259200"/>
          </a:xfrm>
          <a:prstGeom prst="rect">
            <a:avLst/>
          </a:prstGeom>
          <a:noFill/>
        </p:spPr>
        <p:txBody>
          <a:bodyPr wrap="square" lIns="0" tIns="0" rIns="0" bIns="115200" rtlCol="0" anchor="t" anchorCtr="0">
            <a:noAutofit/>
          </a:bodyPr>
          <a:lstStyle>
            <a:lvl1pPr algn="ctr" rtl="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 lang="de-DE" sz="1000" kern="1200" noProof="0" dirty="0" smtClean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r>
              <a:rPr lang="en-US"/>
              <a:t>Next Generation Digital Twin</a:t>
            </a:r>
            <a:endParaRPr/>
          </a:p>
        </p:txBody>
      </p:sp>
      <p:sp>
        <p:nvSpPr>
          <p:cNvPr id="8" name="Foliennummernplatzhalter 78"/>
          <p:cNvSpPr>
            <a:spLocks noGrp="1"/>
          </p:cNvSpPr>
          <p:nvPr>
            <p:ph type="sldNum" sz="quarter" idx="4"/>
          </p:nvPr>
        </p:nvSpPr>
        <p:spPr>
          <a:xfrm>
            <a:off x="0" y="6598800"/>
            <a:ext cx="2846387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>
            <a:lvl1pPr algn="l" rtl="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 lang="de-DE" sz="1000" kern="1200" noProof="0" smtClean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r>
              <a:rPr dirty="0"/>
              <a:t>Page </a:t>
            </a:r>
            <a:fld id="{D60099C7-1235-4C2C-AA7B-466979B1EF9E}" type="slidenum">
              <a:rPr/>
              <a:pPr/>
              <a:t>‹Nr.›</a:t>
            </a:fld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07634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062" y="1412875"/>
            <a:ext cx="11088687" cy="215444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  <p:sp>
        <p:nvSpPr>
          <p:cNvPr id="7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6243638" y="1774582"/>
            <a:ext cx="5472112" cy="4391268"/>
          </a:xfrm>
          <a:solidFill>
            <a:srgbClr val="D7D7CD"/>
          </a:solidFill>
          <a:ln>
            <a:noFill/>
          </a:ln>
        </p:spPr>
        <p:txBody>
          <a:bodyPr vert="horz" wrap="square" lIns="144000" tIns="108000" rIns="72000" bIns="10800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de-DE" sz="1400" b="1" kern="14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500"/>
              </a:spcBef>
              <a:spcAft>
                <a:spcPts val="500"/>
              </a:spcAft>
              <a:tabLst>
                <a:tab pos="806450" algn="l"/>
              </a:tabLst>
            </a:pPr>
            <a:r>
              <a:rPr lang="en-US"/>
              <a:t>Click to edit Master text styles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3" r="16566"/>
          <a:stretch/>
        </p:blipFill>
        <p:spPr>
          <a:xfrm>
            <a:off x="627063" y="1773238"/>
            <a:ext cx="5472112" cy="43926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95980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97429388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92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062" y="1412875"/>
            <a:ext cx="11088687" cy="215444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  <p:sp>
        <p:nvSpPr>
          <p:cNvPr id="5" name="Datumsplatzhalter 76"/>
          <p:cNvSpPr>
            <a:spLocks noGrp="1"/>
          </p:cNvSpPr>
          <p:nvPr>
            <p:ph type="dt" sz="half" idx="2"/>
          </p:nvPr>
        </p:nvSpPr>
        <p:spPr>
          <a:xfrm>
            <a:off x="1832345" y="6598800"/>
            <a:ext cx="1027813" cy="259200"/>
          </a:xfrm>
          <a:prstGeom prst="rect">
            <a:avLst/>
          </a:prstGeom>
        </p:spPr>
        <p:txBody>
          <a:bodyPr vert="horz" lIns="0" tIns="0" rIns="0" bIns="11520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ußzeilenplatzhalter 77"/>
          <p:cNvSpPr>
            <a:spLocks noGrp="1"/>
          </p:cNvSpPr>
          <p:nvPr>
            <p:ph type="ftr" sz="quarter" idx="3"/>
          </p:nvPr>
        </p:nvSpPr>
        <p:spPr>
          <a:xfrm>
            <a:off x="4167188" y="6598800"/>
            <a:ext cx="3863975" cy="259200"/>
          </a:xfrm>
          <a:prstGeom prst="rect">
            <a:avLst/>
          </a:prstGeom>
          <a:noFill/>
        </p:spPr>
        <p:txBody>
          <a:bodyPr wrap="square" lIns="0" tIns="0" rIns="0" bIns="115200" rtlCol="0" anchor="t" anchorCtr="0">
            <a:noAutofit/>
          </a:bodyPr>
          <a:lstStyle>
            <a:lvl1pPr algn="ctr" rtl="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 lang="de-DE" sz="1000" kern="1200" noProof="0" dirty="0" smtClean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r>
              <a:t>Next Generation Digital Twin</a:t>
            </a:r>
          </a:p>
        </p:txBody>
      </p:sp>
      <p:sp>
        <p:nvSpPr>
          <p:cNvPr id="7" name="Foliennummernplatzhalter 78"/>
          <p:cNvSpPr>
            <a:spLocks noGrp="1"/>
          </p:cNvSpPr>
          <p:nvPr>
            <p:ph type="sldNum" sz="quarter" idx="4"/>
          </p:nvPr>
        </p:nvSpPr>
        <p:spPr>
          <a:xfrm>
            <a:off x="1" y="6598800"/>
            <a:ext cx="1828800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>
            <a:lvl1pPr algn="l" rtl="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 lang="de-DE" sz="1000" kern="1200" noProof="0" smtClean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r>
              <a:rPr dirty="0"/>
              <a:t>Page </a:t>
            </a:r>
            <a:fld id="{D60099C7-1235-4C2C-AA7B-466979B1EF9E}" type="slidenum">
              <a:rPr/>
              <a:pPr/>
              <a:t>‹Nr.›</a:t>
            </a:fld>
            <a:endParaRPr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0144739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ltGray">
          <a:xfrm>
            <a:off x="627063" y="4262400"/>
            <a:ext cx="6480000" cy="154009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eaLnBrk="1" hangingPunct="1"/>
            <a:r>
              <a:rPr lang="en-US" dirty="0"/>
              <a:t>Siemens Corporate Technology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r>
              <a:rPr lang="en-US"/>
              <a:t>Confidential © Siemens AG 2016</a:t>
            </a:r>
            <a:endParaRPr lang="en-US" dirty="0"/>
          </a:p>
        </p:txBody>
      </p:sp>
      <p:graphicFrame>
        <p:nvGraphicFramePr>
          <p:cNvPr id="36" name="Objek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7335226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6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" name="Picture 2"/>
          <p:cNvPicPr>
            <a:picLocks noChangeAspect="1" noChangeArrowheads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 t="2369" r="1699" b="2348"/>
          <a:stretch/>
        </p:blipFill>
        <p:spPr bwMode="auto">
          <a:xfrm>
            <a:off x="1" y="1588"/>
            <a:ext cx="12198350" cy="685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dtText Box 101 Id11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/>
            <a:endParaRPr lang="en-US" sz="1100" b="1" dirty="0">
              <a:solidFill>
                <a:srgbClr val="990000"/>
              </a:solidFill>
              <a:latin typeface="Arial"/>
            </a:endParaRPr>
          </a:p>
        </p:txBody>
      </p:sp>
      <p:pic>
        <p:nvPicPr>
          <p:cNvPr id="40" name="Grafik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50" y="324000"/>
            <a:ext cx="2160000" cy="913804"/>
          </a:xfrm>
          <a:prstGeom prst="rect">
            <a:avLst/>
          </a:prstGeom>
        </p:spPr>
      </p:pic>
      <p:grpSp>
        <p:nvGrpSpPr>
          <p:cNvPr id="41" name="Gruppieren 32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42" name="Gerade Verbindung 56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7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8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9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60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6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6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6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6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67"/>
            <p:cNvCxnSpPr/>
            <p:nvPr userDrawn="1"/>
          </p:nvCxnSpPr>
          <p:spPr bwMode="auto">
            <a:xfrm rot="5400000">
              <a:off x="-1260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68"/>
            <p:cNvCxnSpPr/>
            <p:nvPr userDrawn="1"/>
          </p:nvCxnSpPr>
          <p:spPr bwMode="auto">
            <a:xfrm rot="5400000">
              <a:off x="-1260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69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70"/>
            <p:cNvCxnSpPr/>
            <p:nvPr userDrawn="1"/>
          </p:nvCxnSpPr>
          <p:spPr bwMode="auto">
            <a:xfrm rot="5400000">
              <a:off x="-1260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71"/>
            <p:cNvCxnSpPr/>
            <p:nvPr userDrawn="1"/>
          </p:nvCxnSpPr>
          <p:spPr bwMode="auto">
            <a:xfrm rot="5400000">
              <a:off x="-1260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72"/>
            <p:cNvCxnSpPr/>
            <p:nvPr userDrawn="1"/>
          </p:nvCxnSpPr>
          <p:spPr bwMode="auto">
            <a:xfrm rot="5400000">
              <a:off x="-1260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73"/>
            <p:cNvCxnSpPr/>
            <p:nvPr userDrawn="1"/>
          </p:nvCxnSpPr>
          <p:spPr bwMode="auto">
            <a:xfrm rot="5400000">
              <a:off x="-1260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74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75"/>
            <p:cNvCxnSpPr/>
            <p:nvPr userDrawn="1"/>
          </p:nvCxnSpPr>
          <p:spPr bwMode="auto">
            <a:xfrm rot="5400000">
              <a:off x="123228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76"/>
            <p:cNvCxnSpPr/>
            <p:nvPr userDrawn="1"/>
          </p:nvCxnSpPr>
          <p:spPr bwMode="auto">
            <a:xfrm rot="5400000">
              <a:off x="123228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77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78"/>
            <p:cNvCxnSpPr/>
            <p:nvPr userDrawn="1"/>
          </p:nvCxnSpPr>
          <p:spPr bwMode="auto">
            <a:xfrm rot="5400000">
              <a:off x="123228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79"/>
            <p:cNvCxnSpPr/>
            <p:nvPr userDrawn="1"/>
          </p:nvCxnSpPr>
          <p:spPr bwMode="auto">
            <a:xfrm rot="5400000">
              <a:off x="123228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80"/>
            <p:cNvCxnSpPr/>
            <p:nvPr userDrawn="1"/>
          </p:nvCxnSpPr>
          <p:spPr bwMode="auto">
            <a:xfrm rot="5400000">
              <a:off x="123228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81"/>
            <p:cNvCxnSpPr/>
            <p:nvPr userDrawn="1"/>
          </p:nvCxnSpPr>
          <p:spPr bwMode="auto">
            <a:xfrm rot="5400000">
              <a:off x="123228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39916772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 t="2369" r="1699" b="2348"/>
          <a:stretch/>
        </p:blipFill>
        <p:spPr bwMode="auto">
          <a:xfrm>
            <a:off x="1" y="1588"/>
            <a:ext cx="12198350" cy="685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64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ltGray">
          <a:xfrm>
            <a:off x="627063" y="4139300"/>
            <a:ext cx="6660000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108000" tIns="90000" rIns="0" bIns="216000" anchor="b" anchorCtr="0">
            <a:spAutoFit/>
          </a:bodyPr>
          <a:lstStyle>
            <a:lvl1pPr>
              <a:defRPr sz="4400" baseline="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099175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/>
            <a:endParaRPr lang="de-DE" sz="1100" b="1" dirty="0">
              <a:solidFill>
                <a:srgbClr val="990000"/>
              </a:solidFill>
              <a:latin typeface="Arial"/>
              <a:ea typeface="Arial Unicode MS"/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66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/>
              <a:t>www.siemens.com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4" y="5907600"/>
            <a:ext cx="2339999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/>
              <a:t>Restricted© Siemens AG 2017</a:t>
            </a:r>
            <a:endParaRPr lang="de-DE" dirty="0"/>
          </a:p>
        </p:txBody>
      </p:sp>
      <p:grpSp>
        <p:nvGrpSpPr>
          <p:cNvPr id="3" name="Gruppieren 31"/>
          <p:cNvGrpSpPr/>
          <p:nvPr/>
        </p:nvGrpSpPr>
        <p:grpSpPr>
          <a:xfrm>
            <a:off x="-215993" y="-216000"/>
            <a:ext cx="12628799" cy="7290000"/>
            <a:chOff x="-216000" y="-216000"/>
            <a:chExt cx="12628800" cy="7290000"/>
          </a:xfrm>
        </p:grpSpPr>
        <p:cxnSp>
          <p:nvCxnSpPr>
            <p:cNvPr id="33" name="Gerade Verbindung 3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123228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 rot="5400000">
              <a:off x="12322800" y="6109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-126000" y="94822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-126000" y="6109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" name="Group 33"/>
          <p:cNvGrpSpPr>
            <a:grpSpLocks noChangeAspect="1"/>
          </p:cNvGrpSpPr>
          <p:nvPr/>
        </p:nvGrpSpPr>
        <p:grpSpPr bwMode="auto">
          <a:xfrm>
            <a:off x="9555164" y="323850"/>
            <a:ext cx="2159000" cy="914400"/>
            <a:chOff x="6019" y="204"/>
            <a:chExt cx="1360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8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9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0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1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2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17060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type="titleOnly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56398883"/>
              </p:ext>
            </p:ext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88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Click to edit the Titel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4" name="Datumsplatzhalter 3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6" name="Fußzeilenplatzhalter 3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1720703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12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57340"/>
            <a:ext cx="12204000" cy="4643437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38" name="Datumsplatzhalter 3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0" name="Fußzeilenplatzhalter 3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030040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36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uppieren 6"/>
          <p:cNvGrpSpPr/>
          <p:nvPr/>
        </p:nvGrpSpPr>
        <p:grpSpPr>
          <a:xfrm>
            <a:off x="0" y="8"/>
            <a:ext cx="1219835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dirty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dirty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Click to edit the 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5817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6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8208962" cy="4643437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7" name="Fußzeilenplatzhalter 36"/>
          <p:cNvSpPr>
            <a:spLocks noGrp="1"/>
          </p:cNvSpPr>
          <p:nvPr>
            <p:ph type="ftr" sz="quarter" idx="12"/>
          </p:nvPr>
        </p:nvSpPr>
        <p:spPr>
          <a:xfrm>
            <a:off x="4167188" y="6469480"/>
            <a:ext cx="3863975" cy="365125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  <p:pic>
        <p:nvPicPr>
          <p:cNvPr id="7327" name="Picture 159">
            <a:extLst>
              <a:ext uri="{FF2B5EF4-FFF2-40B4-BE49-F238E27FC236}">
                <a16:creationId xmlns:a16="http://schemas.microsoft.com/office/drawing/2014/main" id="{9D379872-43B8-4742-8B65-0AB91C4AFB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761" y="99300"/>
            <a:ext cx="1790013" cy="106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54270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60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/>
          <p:cNvSpPr/>
          <p:nvPr/>
        </p:nvSpPr>
        <p:spPr bwMode="auto">
          <a:xfrm>
            <a:off x="0" y="8"/>
            <a:ext cx="1219835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Click to edit the 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7951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84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8" y="1557340"/>
            <a:ext cx="8208963" cy="4643437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5" name="Datumsplatzhalter 3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7" name="Fußzeilenplatzhalter 3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360920330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08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Click to edit the Titel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27062" y="1557340"/>
            <a:ext cx="5472113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43638" y="1557340"/>
            <a:ext cx="5472113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36" name="Datumsplatzhalter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8" name="Fußzeilenplatzhalter 3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425696128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32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7062" y="1557340"/>
            <a:ext cx="5472113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243638" y="1557347"/>
            <a:ext cx="5472001" cy="2232025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6243638" y="3933835"/>
            <a:ext cx="5472001" cy="2266949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  <a:endParaRPr lang="fr-FR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75662484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6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7063" y="1557340"/>
            <a:ext cx="5904000" cy="4643437"/>
          </a:xfr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marL="0" marR="0" lvl="4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243638" y="1834757"/>
            <a:ext cx="5472001" cy="194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6243638" y="3933825"/>
            <a:ext cx="5472001" cy="194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  <a:endParaRPr lang="fr-FR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677948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0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8" y="1557347"/>
            <a:ext cx="8208963" cy="22320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27068" y="3933825"/>
            <a:ext cx="8208963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74705647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04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40"/>
            <a:ext cx="360045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370390" y="1557340"/>
            <a:ext cx="3599999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8115750" y="1557340"/>
            <a:ext cx="3599999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9" name="Datumsplatzhalter 3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1" name="Fußzeilenplatzhalter 4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350796188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type="fourObj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8" name="think-cell Slide" r:id="rId9" imgW="360" imgH="360" progId="">
                  <p:embed/>
                </p:oleObj>
              </mc:Choice>
              <mc:Fallback>
                <p:oleObj name="think-cell Slide" r:id="rId9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sz="quarter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Click to edit the Titel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4"/>
            </p:custDataLst>
          </p:nvPr>
        </p:nvSpPr>
        <p:spPr>
          <a:xfrm>
            <a:off x="627062" y="1557337"/>
            <a:ext cx="5472113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5"/>
            </p:custDataLst>
          </p:nvPr>
        </p:nvSpPr>
        <p:spPr>
          <a:xfrm>
            <a:off x="6243638" y="1557337"/>
            <a:ext cx="5472113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6"/>
            </p:custDataLst>
          </p:nvPr>
        </p:nvSpPr>
        <p:spPr>
          <a:xfrm>
            <a:off x="627062" y="3933825"/>
            <a:ext cx="5472113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43638" y="3933825"/>
            <a:ext cx="5472113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403841310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52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8" y="1557340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5" name="Datumsplatzhalter 3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7" name="Fußzeilenplatzhalter 3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353992660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6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40"/>
            <a:ext cx="6768000" cy="4643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10419758" y="1557340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6" name="Datumsplatzhalter 3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8" name="Fußzeilenplatzhalter 3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982723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8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Click to edit the Titel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27063" y="1557337"/>
            <a:ext cx="5472112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43638" y="1557337"/>
            <a:ext cx="5472112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38" name="Fußzeilenplatzhalter 37"/>
          <p:cNvSpPr>
            <a:spLocks noGrp="1"/>
          </p:cNvSpPr>
          <p:nvPr>
            <p:ph type="ftr" sz="quarter" idx="12"/>
          </p:nvPr>
        </p:nvSpPr>
        <p:spPr>
          <a:xfrm>
            <a:off x="4167188" y="6469480"/>
            <a:ext cx="3863975" cy="365125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3130029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00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40"/>
            <a:ext cx="4032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804025" y="1557340"/>
            <a:ext cx="4032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6"/>
            </p:custDataLst>
          </p:nvPr>
        </p:nvSpPr>
        <p:spPr>
          <a:xfrm>
            <a:off x="10419758" y="1557340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32201680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24" name="think-cell Slide" r:id="rId9" imgW="360" imgH="360" progId="">
                  <p:embed/>
                </p:oleObj>
              </mc:Choice>
              <mc:Fallback>
                <p:oleObj name="think-cell Slide" r:id="rId9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2" y="1557340"/>
            <a:ext cx="2592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3362406" y="1557340"/>
            <a:ext cx="2736775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6243638" y="1557340"/>
            <a:ext cx="2592387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7"/>
            </p:custDataLst>
          </p:nvPr>
        </p:nvSpPr>
        <p:spPr>
          <a:xfrm>
            <a:off x="10419758" y="1557340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9" name="Datumsplatzhalter 38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1" name="Fußzeilenplatzhalter 4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69618581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48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8" y="1557347"/>
            <a:ext cx="8208963" cy="22320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27068" y="3933825"/>
            <a:ext cx="8208963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6"/>
            </p:custDataLst>
          </p:nvPr>
        </p:nvSpPr>
        <p:spPr>
          <a:xfrm>
            <a:off x="10419758" y="1557339"/>
            <a:ext cx="1295999" cy="4643439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33439759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72" name="think-cell Slide" r:id="rId10" imgW="360" imgH="360" progId="">
                  <p:embed/>
                </p:oleObj>
              </mc:Choice>
              <mc:Fallback>
                <p:oleObj name="think-cell Slide" r:id="rId10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4032000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804024" y="1557337"/>
            <a:ext cx="4032000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627063" y="3933834"/>
            <a:ext cx="4032000" cy="226695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7"/>
            </p:custDataLst>
          </p:nvPr>
        </p:nvSpPr>
        <p:spPr>
          <a:xfrm>
            <a:off x="4804025" y="3933834"/>
            <a:ext cx="4032000" cy="226695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8"/>
            </p:custDataLst>
          </p:nvPr>
        </p:nvSpPr>
        <p:spPr>
          <a:xfrm>
            <a:off x="10419758" y="1557340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42" name="Datumsplatzhalter 4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4" name="Fußzeilenplatzhalter 4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313002768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6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 bwMode="auto">
          <a:xfrm>
            <a:off x="4658996" y="1557340"/>
            <a:ext cx="7539354" cy="4643437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toc</a:t>
            </a:r>
            <a:r>
              <a:rPr lang="de-DE" dirty="0"/>
              <a:t> / </a:t>
            </a:r>
            <a:r>
              <a:rPr lang="de-DE" dirty="0" err="1"/>
              <a:t>contact</a:t>
            </a:r>
            <a:endParaRPr lang="de-DE" dirty="0"/>
          </a:p>
          <a:p>
            <a:pPr lvl="1"/>
            <a:r>
              <a:rPr lang="de-DE" dirty="0" err="1"/>
              <a:t>chapter</a:t>
            </a:r>
            <a:endParaRPr lang="de-DE" dirty="0"/>
          </a:p>
          <a:p>
            <a:pPr lvl="2"/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chapter</a:t>
            </a:r>
            <a:endParaRPr lang="de-DE" dirty="0"/>
          </a:p>
          <a:p>
            <a:pPr lvl="3"/>
            <a:r>
              <a:rPr lang="de-DE" dirty="0" err="1"/>
              <a:t>subchapter</a:t>
            </a:r>
            <a:endParaRPr lang="de-DE" dirty="0"/>
          </a:p>
          <a:p>
            <a:pPr lvl="4"/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subchapter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6" y="1557340"/>
            <a:ext cx="4514399" cy="4643437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grpSp>
        <p:nvGrpSpPr>
          <p:cNvPr id="5" name="Group 33"/>
          <p:cNvGrpSpPr>
            <a:grpSpLocks noChangeAspect="1"/>
          </p:cNvGrpSpPr>
          <p:nvPr/>
        </p:nvGrpSpPr>
        <p:grpSpPr bwMode="auto">
          <a:xfrm>
            <a:off x="9555164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3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  <p:sp>
        <p:nvSpPr>
          <p:cNvPr id="36" name="Datumsplatzhalter 3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8" name="Fußzeilenplatzhalter 3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5097369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21717225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20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Action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7065" y="1412548"/>
            <a:ext cx="11088687" cy="215394"/>
          </a:xfrm>
        </p:spPr>
        <p:txBody>
          <a:bodyPr/>
          <a:lstStyle>
            <a:lvl1pPr marL="0" indent="0">
              <a:defRPr/>
            </a:lvl1pPr>
            <a:lvl2pPr marL="155575" indent="-155575">
              <a:defRPr/>
            </a:lvl2pPr>
            <a:lvl3pPr marL="311150" indent="-155575">
              <a:defRPr/>
            </a:lvl3pPr>
            <a:lvl4pPr marL="466725" indent="-155575">
              <a:defRPr/>
            </a:lvl4pPr>
            <a:lvl5pPr marL="622300" indent="-155575"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6772906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44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0" y="1412875"/>
            <a:ext cx="12198350" cy="4752975"/>
          </a:xfrm>
          <a:prstGeom prst="rect">
            <a:avLst/>
          </a:prstGeom>
          <a:solidFill>
            <a:srgbClr val="DFE6ED"/>
          </a:solidFill>
          <a:ln>
            <a:noFill/>
          </a:ln>
          <a:effectLst/>
        </p:spPr>
        <p:txBody>
          <a:bodyPr wrap="square" lIns="540000" tIns="144000" rIns="396000" bIns="144000" numCol="1" spcCol="72000" rtlCol="0" anchor="ctr">
            <a:noAutofit/>
          </a:bodyPr>
          <a:lstStyle/>
          <a:p>
            <a:pPr>
              <a:spcBef>
                <a:spcPct val="0"/>
              </a:spcBef>
              <a:buFont typeface="Wingdings" charset="0"/>
              <a:buNone/>
            </a:pPr>
            <a:endParaRPr lang="en-US" sz="2800" b="1" dirty="0">
              <a:solidFill>
                <a:srgbClr val="005F87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695767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Objekt 3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68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ltGray">
          <a:xfrm>
            <a:off x="627062" y="4262410"/>
            <a:ext cx="6480000" cy="154009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6099175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/>
            <a:endParaRPr lang="en-US" sz="1100" b="1" dirty="0">
              <a:solidFill>
                <a:srgbClr val="990000"/>
              </a:solidFill>
              <a:latin typeface="Arial"/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51" y="324000"/>
            <a:ext cx="2160000" cy="913804"/>
          </a:xfrm>
          <a:prstGeom prst="rect">
            <a:avLst/>
          </a:prstGeom>
        </p:spPr>
      </p:pic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2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 eaLnBrk="1" hangingPunct="1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eaLnBrk="1" hangingPunct="1"/>
            <a:r>
              <a:rPr lang="en-US" dirty="0"/>
              <a:t>Siemens Corporate Technology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4" y="5907600"/>
            <a:ext cx="2339999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r>
              <a:rPr lang="en-US" dirty="0"/>
              <a:t>Confidential © Siemens AG 2017</a:t>
            </a:r>
          </a:p>
        </p:txBody>
      </p:sp>
      <p:grpSp>
        <p:nvGrpSpPr>
          <p:cNvPr id="31" name="Gruppieren 30"/>
          <p:cNvGrpSpPr/>
          <p:nvPr userDrawn="1"/>
        </p:nvGrpSpPr>
        <p:grpSpPr>
          <a:xfrm>
            <a:off x="-215993" y="-216000"/>
            <a:ext cx="12628799" cy="7290000"/>
            <a:chOff x="-216000" y="-216000"/>
            <a:chExt cx="12628800" cy="7290000"/>
          </a:xfrm>
        </p:grpSpPr>
        <p:cxnSp>
          <p:nvCxnSpPr>
            <p:cNvPr id="32" name="Gerade Verbindung 3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 rot="5400000">
              <a:off x="-1260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 rot="5400000">
              <a:off x="-1260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 rot="5400000">
              <a:off x="-1260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 rot="5400000">
              <a:off x="-1260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 rot="5400000">
              <a:off x="-1260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123228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 rot="5400000">
              <a:off x="123228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 rot="5400000">
              <a:off x="123228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1427252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062" y="1412875"/>
            <a:ext cx="11088687" cy="215444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1774582"/>
            <a:ext cx="11088688" cy="4032493"/>
          </a:xfrm>
          <a:ln>
            <a:noFill/>
          </a:ln>
        </p:spPr>
        <p:txBody>
          <a:bodyPr vert="horz" wrap="square" lIns="0" tIns="0" rIns="0" bIns="0" rtlCol="0">
            <a:noAutofit/>
          </a:bodyPr>
          <a:lstStyle>
            <a:lvl1pPr>
              <a:defRPr lang="de-DE" sz="1400" kern="1400" baseline="0" smtClean="0"/>
            </a:lvl1pPr>
            <a:lvl2pPr>
              <a:defRPr lang="de-DE" sz="1400" kern="1400" smtClean="0">
                <a:cs typeface="+mn-cs"/>
              </a:defRPr>
            </a:lvl2pPr>
            <a:lvl3pPr>
              <a:defRPr lang="de-DE" sz="1400" kern="1400" smtClean="0">
                <a:cs typeface="+mn-cs"/>
              </a:defRPr>
            </a:lvl3pPr>
            <a:lvl4pPr>
              <a:defRPr lang="de-DE" sz="1400" kern="1400" smtClean="0">
                <a:cs typeface="+mn-cs"/>
              </a:defRPr>
            </a:lvl4pPr>
            <a:lvl5pPr>
              <a:defRPr lang="de-DE" sz="1400" kern="1400">
                <a:cs typeface="+mn-cs"/>
              </a:defRPr>
            </a:lvl5pPr>
          </a:lstStyle>
          <a:p>
            <a:pPr lvl="0" eaLnBrk="0" hangingPunct="0"/>
            <a:r>
              <a:rPr lang="en-US" dirty="0"/>
              <a:t>Note: Increase indent level to start bullet list/</a:t>
            </a:r>
            <a:r>
              <a:rPr lang="en-US" dirty="0" err="1"/>
              <a:t>Vergrößern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die </a:t>
            </a:r>
            <a:r>
              <a:rPr lang="en-US" dirty="0" err="1"/>
              <a:t>Einzugsebene</a:t>
            </a:r>
            <a:r>
              <a:rPr lang="en-US" dirty="0"/>
              <a:t>, um Bullets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erhalten</a:t>
            </a:r>
            <a:r>
              <a:rPr lang="en-US" dirty="0"/>
              <a:t>.</a:t>
            </a:r>
          </a:p>
          <a:p>
            <a:pPr marL="179388" lvl="1" indent="-179388" eaLnBrk="0" hangingPunct="0">
              <a:buClr>
                <a:schemeClr val="accent1"/>
              </a:buClr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marL="358775" lvl="2" eaLnBrk="0" hangingPunct="0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marL="538163" lvl="3" eaLnBrk="0" hangingPunct="0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marL="717550" lvl="4" eaLnBrk="0" hangingPunct="0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6" name="Datumsplatzhalter 76"/>
          <p:cNvSpPr>
            <a:spLocks noGrp="1"/>
          </p:cNvSpPr>
          <p:nvPr>
            <p:ph type="dt" sz="half" idx="2"/>
          </p:nvPr>
        </p:nvSpPr>
        <p:spPr>
          <a:xfrm>
            <a:off x="1832346" y="6598800"/>
            <a:ext cx="1027812" cy="259200"/>
          </a:xfrm>
          <a:prstGeom prst="rect">
            <a:avLst/>
          </a:prstGeom>
        </p:spPr>
        <p:txBody>
          <a:bodyPr vert="horz" lIns="0" tIns="0" rIns="0" bIns="11520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ußzeilenplatzhalter 77"/>
          <p:cNvSpPr>
            <a:spLocks noGrp="1"/>
          </p:cNvSpPr>
          <p:nvPr>
            <p:ph type="ftr" sz="quarter" idx="3"/>
          </p:nvPr>
        </p:nvSpPr>
        <p:spPr>
          <a:xfrm>
            <a:off x="4167194" y="6598800"/>
            <a:ext cx="3863975" cy="259200"/>
          </a:xfrm>
          <a:prstGeom prst="rect">
            <a:avLst/>
          </a:prstGeom>
          <a:noFill/>
        </p:spPr>
        <p:txBody>
          <a:bodyPr wrap="square" lIns="0" tIns="0" rIns="0" bIns="115200" rtlCol="0" anchor="t" anchorCtr="0">
            <a:noAutofit/>
          </a:bodyPr>
          <a:lstStyle>
            <a:lvl1pPr algn="ctr" rtl="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 lang="de-DE" sz="1000" kern="1200" noProof="0" dirty="0" smtClean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r>
              <a:rPr lang="en-US"/>
              <a:t>Next Generation Digital Twin</a:t>
            </a:r>
            <a:endParaRPr/>
          </a:p>
        </p:txBody>
      </p:sp>
      <p:sp>
        <p:nvSpPr>
          <p:cNvPr id="8" name="Foliennummernplatzhalter 78"/>
          <p:cNvSpPr>
            <a:spLocks noGrp="1"/>
          </p:cNvSpPr>
          <p:nvPr>
            <p:ph type="sldNum" sz="quarter" idx="4"/>
          </p:nvPr>
        </p:nvSpPr>
        <p:spPr>
          <a:xfrm>
            <a:off x="6" y="6598800"/>
            <a:ext cx="2846387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>
            <a:lvl1pPr algn="l" rtl="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 lang="de-DE" sz="1000" kern="1200" noProof="0" smtClean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r>
              <a:rPr dirty="0"/>
              <a:t>Page </a:t>
            </a:r>
            <a:fld id="{D60099C7-1235-4C2C-AA7B-466979B1EF9E}" type="slidenum">
              <a:rPr/>
              <a:pPr/>
              <a:t>‹Nr.›</a:t>
            </a:fld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795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2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7063" y="1557337"/>
            <a:ext cx="5472112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243637" y="1557337"/>
            <a:ext cx="5472000" cy="2232025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6243637" y="3933825"/>
            <a:ext cx="5472000" cy="2266949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  <a:endParaRPr lang="fr-FR" dirty="0"/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4"/>
          </p:nvPr>
        </p:nvSpPr>
        <p:spPr>
          <a:xfrm>
            <a:off x="4167188" y="6469480"/>
            <a:ext cx="3863975" cy="365125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50508309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062" y="1412875"/>
            <a:ext cx="11088687" cy="215444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  <p:sp>
        <p:nvSpPr>
          <p:cNvPr id="7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6243638" y="1774582"/>
            <a:ext cx="5472113" cy="4391268"/>
          </a:xfrm>
          <a:solidFill>
            <a:srgbClr val="D7D7CD"/>
          </a:solidFill>
          <a:ln>
            <a:noFill/>
          </a:ln>
        </p:spPr>
        <p:txBody>
          <a:bodyPr vert="horz" wrap="square" lIns="144000" tIns="108000" rIns="72000" bIns="10800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de-DE" sz="1400" b="1" kern="14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500"/>
              </a:spcBef>
              <a:spcAft>
                <a:spcPts val="500"/>
              </a:spcAft>
              <a:tabLst>
                <a:tab pos="806450" algn="l"/>
              </a:tabLst>
            </a:pPr>
            <a:r>
              <a:rPr lang="en-US"/>
              <a:t>Click to edit Master text styles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3" r="16566"/>
          <a:stretch/>
        </p:blipFill>
        <p:spPr>
          <a:xfrm>
            <a:off x="627062" y="1773238"/>
            <a:ext cx="5472113" cy="43926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356158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164467620"/>
              </p:ext>
            </p:ext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92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062" y="1412875"/>
            <a:ext cx="11088687" cy="215444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  <p:sp>
        <p:nvSpPr>
          <p:cNvPr id="5" name="Datumsplatzhalter 76"/>
          <p:cNvSpPr>
            <a:spLocks noGrp="1"/>
          </p:cNvSpPr>
          <p:nvPr>
            <p:ph type="dt" sz="half" idx="2"/>
          </p:nvPr>
        </p:nvSpPr>
        <p:spPr>
          <a:xfrm>
            <a:off x="1832346" y="6598800"/>
            <a:ext cx="1027812" cy="259200"/>
          </a:xfrm>
          <a:prstGeom prst="rect">
            <a:avLst/>
          </a:prstGeom>
        </p:spPr>
        <p:txBody>
          <a:bodyPr vert="horz" lIns="0" tIns="0" rIns="0" bIns="11520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ußzeilenplatzhalter 77"/>
          <p:cNvSpPr>
            <a:spLocks noGrp="1"/>
          </p:cNvSpPr>
          <p:nvPr>
            <p:ph type="ftr" sz="quarter" idx="3"/>
          </p:nvPr>
        </p:nvSpPr>
        <p:spPr>
          <a:xfrm>
            <a:off x="4167194" y="6598800"/>
            <a:ext cx="3863975" cy="259200"/>
          </a:xfrm>
          <a:prstGeom prst="rect">
            <a:avLst/>
          </a:prstGeom>
          <a:noFill/>
        </p:spPr>
        <p:txBody>
          <a:bodyPr wrap="square" lIns="0" tIns="0" rIns="0" bIns="115200" rtlCol="0" anchor="t" anchorCtr="0">
            <a:noAutofit/>
          </a:bodyPr>
          <a:lstStyle>
            <a:lvl1pPr algn="ctr" rtl="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 lang="de-DE" sz="1000" kern="1200" noProof="0" dirty="0" smtClean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r>
              <a:t>Next Generation Digital Twin</a:t>
            </a:r>
          </a:p>
        </p:txBody>
      </p:sp>
      <p:sp>
        <p:nvSpPr>
          <p:cNvPr id="7" name="Foliennummernplatzhalter 78"/>
          <p:cNvSpPr>
            <a:spLocks noGrp="1"/>
          </p:cNvSpPr>
          <p:nvPr>
            <p:ph type="sldNum" sz="quarter" idx="4"/>
          </p:nvPr>
        </p:nvSpPr>
        <p:spPr>
          <a:xfrm>
            <a:off x="1" y="6598800"/>
            <a:ext cx="1828800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>
            <a:lvl1pPr algn="l" rtl="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 lang="de-DE" sz="1000" kern="1200" noProof="0" smtClean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r>
              <a:rPr dirty="0"/>
              <a:t>Page </a:t>
            </a:r>
            <a:fld id="{D60099C7-1235-4C2C-AA7B-466979B1EF9E}" type="slidenum">
              <a:rPr/>
              <a:pPr/>
              <a:t>‹Nr.›</a:t>
            </a:fld>
            <a:endParaRPr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24181371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ltGray">
          <a:xfrm>
            <a:off x="627062" y="4262410"/>
            <a:ext cx="6480000" cy="154009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2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eaLnBrk="1" hangingPunct="1"/>
            <a:r>
              <a:rPr lang="en-US" dirty="0"/>
              <a:t>Siemens Corporate Technology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4" y="5907600"/>
            <a:ext cx="2339999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r>
              <a:rPr lang="en-US"/>
              <a:t>Confidential © Siemens AG 2016</a:t>
            </a:r>
            <a:endParaRPr lang="en-US" dirty="0"/>
          </a:p>
        </p:txBody>
      </p:sp>
      <p:graphicFrame>
        <p:nvGraphicFramePr>
          <p:cNvPr id="36" name="Objek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121713038"/>
              </p:ext>
            </p:ext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16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" name="Picture 2"/>
          <p:cNvPicPr>
            <a:picLocks noChangeAspect="1" noChangeArrowheads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 t="2369" r="1699" b="2348"/>
          <a:stretch/>
        </p:blipFill>
        <p:spPr bwMode="auto">
          <a:xfrm>
            <a:off x="1" y="1588"/>
            <a:ext cx="12198350" cy="685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dtText Box 101 Id11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6099175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/>
            <a:endParaRPr lang="en-US" sz="1100" b="1" dirty="0">
              <a:solidFill>
                <a:srgbClr val="990000"/>
              </a:solidFill>
              <a:latin typeface="Arial"/>
            </a:endParaRPr>
          </a:p>
        </p:txBody>
      </p:sp>
      <p:pic>
        <p:nvPicPr>
          <p:cNvPr id="40" name="Grafik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51" y="324000"/>
            <a:ext cx="2160000" cy="913804"/>
          </a:xfrm>
          <a:prstGeom prst="rect">
            <a:avLst/>
          </a:prstGeom>
        </p:spPr>
      </p:pic>
      <p:grpSp>
        <p:nvGrpSpPr>
          <p:cNvPr id="41" name="Gruppieren 32"/>
          <p:cNvGrpSpPr/>
          <p:nvPr userDrawn="1"/>
        </p:nvGrpSpPr>
        <p:grpSpPr>
          <a:xfrm>
            <a:off x="-215993" y="-216000"/>
            <a:ext cx="12628799" cy="7290000"/>
            <a:chOff x="-216000" y="-216000"/>
            <a:chExt cx="12628800" cy="7290000"/>
          </a:xfrm>
        </p:grpSpPr>
        <p:cxnSp>
          <p:nvCxnSpPr>
            <p:cNvPr id="42" name="Gerade Verbindung 56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7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8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9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60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6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6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6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6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67"/>
            <p:cNvCxnSpPr/>
            <p:nvPr userDrawn="1"/>
          </p:nvCxnSpPr>
          <p:spPr bwMode="auto">
            <a:xfrm rot="5400000">
              <a:off x="-1260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68"/>
            <p:cNvCxnSpPr/>
            <p:nvPr userDrawn="1"/>
          </p:nvCxnSpPr>
          <p:spPr bwMode="auto">
            <a:xfrm rot="5400000">
              <a:off x="-1260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69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70"/>
            <p:cNvCxnSpPr/>
            <p:nvPr userDrawn="1"/>
          </p:nvCxnSpPr>
          <p:spPr bwMode="auto">
            <a:xfrm rot="5400000">
              <a:off x="-1260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71"/>
            <p:cNvCxnSpPr/>
            <p:nvPr userDrawn="1"/>
          </p:nvCxnSpPr>
          <p:spPr bwMode="auto">
            <a:xfrm rot="5400000">
              <a:off x="-1260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72"/>
            <p:cNvCxnSpPr/>
            <p:nvPr userDrawn="1"/>
          </p:nvCxnSpPr>
          <p:spPr bwMode="auto">
            <a:xfrm rot="5400000">
              <a:off x="-1260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73"/>
            <p:cNvCxnSpPr/>
            <p:nvPr userDrawn="1"/>
          </p:nvCxnSpPr>
          <p:spPr bwMode="auto">
            <a:xfrm rot="5400000">
              <a:off x="-1260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74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75"/>
            <p:cNvCxnSpPr/>
            <p:nvPr userDrawn="1"/>
          </p:nvCxnSpPr>
          <p:spPr bwMode="auto">
            <a:xfrm rot="5400000">
              <a:off x="123228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76"/>
            <p:cNvCxnSpPr/>
            <p:nvPr userDrawn="1"/>
          </p:nvCxnSpPr>
          <p:spPr bwMode="auto">
            <a:xfrm rot="5400000">
              <a:off x="123228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77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78"/>
            <p:cNvCxnSpPr/>
            <p:nvPr userDrawn="1"/>
          </p:nvCxnSpPr>
          <p:spPr bwMode="auto">
            <a:xfrm rot="5400000">
              <a:off x="123228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79"/>
            <p:cNvCxnSpPr/>
            <p:nvPr userDrawn="1"/>
          </p:nvCxnSpPr>
          <p:spPr bwMode="auto">
            <a:xfrm rot="5400000">
              <a:off x="123228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80"/>
            <p:cNvCxnSpPr/>
            <p:nvPr userDrawn="1"/>
          </p:nvCxnSpPr>
          <p:spPr bwMode="auto">
            <a:xfrm rot="5400000">
              <a:off x="123228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81"/>
            <p:cNvCxnSpPr/>
            <p:nvPr userDrawn="1"/>
          </p:nvCxnSpPr>
          <p:spPr bwMode="auto">
            <a:xfrm rot="5400000">
              <a:off x="123228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57221693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 t="2369" r="1699" b="2348"/>
          <a:stretch/>
        </p:blipFill>
        <p:spPr bwMode="auto">
          <a:xfrm>
            <a:off x="1" y="1588"/>
            <a:ext cx="12198350" cy="685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64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ltGray">
          <a:xfrm>
            <a:off x="627063" y="4139300"/>
            <a:ext cx="6660000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108000" tIns="90000" rIns="0" bIns="216000" anchor="b" anchorCtr="0">
            <a:spAutoFit/>
          </a:bodyPr>
          <a:lstStyle>
            <a:lvl1pPr>
              <a:defRPr sz="4400" baseline="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099175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/>
            <a:endParaRPr lang="de-DE" sz="1100" b="1" dirty="0">
              <a:solidFill>
                <a:srgbClr val="990000"/>
              </a:solidFill>
              <a:latin typeface="Arial"/>
              <a:ea typeface="Arial Unicode MS"/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66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/>
              <a:t>www.siemens.com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4" y="5907600"/>
            <a:ext cx="2339999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/>
              <a:t>Restricted© Siemens AG 2017</a:t>
            </a:r>
            <a:endParaRPr lang="de-DE" dirty="0"/>
          </a:p>
        </p:txBody>
      </p:sp>
      <p:grpSp>
        <p:nvGrpSpPr>
          <p:cNvPr id="3" name="Gruppieren 31"/>
          <p:cNvGrpSpPr/>
          <p:nvPr/>
        </p:nvGrpSpPr>
        <p:grpSpPr>
          <a:xfrm>
            <a:off x="-215993" y="-216000"/>
            <a:ext cx="12628799" cy="7290000"/>
            <a:chOff x="-216000" y="-216000"/>
            <a:chExt cx="12628800" cy="7290000"/>
          </a:xfrm>
        </p:grpSpPr>
        <p:cxnSp>
          <p:nvCxnSpPr>
            <p:cNvPr id="33" name="Gerade Verbindung 3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123228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 rot="5400000">
              <a:off x="12322800" y="6109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-126000" y="94822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-126000" y="6109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" name="Group 33"/>
          <p:cNvGrpSpPr>
            <a:grpSpLocks noChangeAspect="1"/>
          </p:cNvGrpSpPr>
          <p:nvPr/>
        </p:nvGrpSpPr>
        <p:grpSpPr bwMode="auto">
          <a:xfrm>
            <a:off x="9555164" y="323850"/>
            <a:ext cx="2159000" cy="914400"/>
            <a:chOff x="6019" y="204"/>
            <a:chExt cx="1360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8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9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0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1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2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444615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type="titleOnly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70814235"/>
              </p:ext>
            </p:ext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88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Click to edit the Titel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4" name="Datumsplatzhalter 3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6" name="Fußzeilenplatzhalter 3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73978357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12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57340"/>
            <a:ext cx="12204000" cy="4643437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38" name="Datumsplatzhalter 3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0" name="Fußzeilenplatzhalter 3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413636589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6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uppieren 6"/>
          <p:cNvGrpSpPr/>
          <p:nvPr/>
        </p:nvGrpSpPr>
        <p:grpSpPr>
          <a:xfrm>
            <a:off x="0" y="8"/>
            <a:ext cx="1219835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dirty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dirty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Click to edit the 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8663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60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/>
          <p:cNvSpPr/>
          <p:nvPr/>
        </p:nvSpPr>
        <p:spPr bwMode="auto">
          <a:xfrm>
            <a:off x="0" y="8"/>
            <a:ext cx="1219835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Click to edit the 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9115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84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8" y="1557340"/>
            <a:ext cx="8208963" cy="4643437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5" name="Datumsplatzhalter 3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7" name="Fußzeilenplatzhalter 3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33170674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08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Click to edit the Titel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27062" y="1557340"/>
            <a:ext cx="5472113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43638" y="1557340"/>
            <a:ext cx="5472113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36" name="Datumsplatzhalter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8" name="Fußzeilenplatzhalter 3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05418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6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7063" y="1557337"/>
            <a:ext cx="5904000" cy="4643437"/>
          </a:xfr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marL="0" marR="0" lvl="4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243637" y="1834757"/>
            <a:ext cx="5472000" cy="194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6243637" y="3933825"/>
            <a:ext cx="5472000" cy="194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  <a:endParaRPr lang="fr-FR" dirty="0"/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4"/>
          </p:nvPr>
        </p:nvSpPr>
        <p:spPr>
          <a:xfrm>
            <a:off x="4167188" y="6469480"/>
            <a:ext cx="3863975" cy="365125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54620071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32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7062" y="1557340"/>
            <a:ext cx="5472113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243638" y="1557347"/>
            <a:ext cx="5472001" cy="2232025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6243638" y="3933835"/>
            <a:ext cx="5472001" cy="2266949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  <a:endParaRPr lang="fr-FR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36306304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56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7063" y="1557340"/>
            <a:ext cx="5904000" cy="4643437"/>
          </a:xfr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marL="0" marR="0" lvl="4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243638" y="1834757"/>
            <a:ext cx="5472001" cy="194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6243638" y="3933825"/>
            <a:ext cx="5472001" cy="194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fr-FR"/>
              <a:t>Picture</a:t>
            </a:r>
            <a:endParaRPr lang="fr-FR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70251660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80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8" y="1557347"/>
            <a:ext cx="8208963" cy="22320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27068" y="3933825"/>
            <a:ext cx="8208963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60385985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04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40"/>
            <a:ext cx="360045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370390" y="1557340"/>
            <a:ext cx="3599999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8115750" y="1557340"/>
            <a:ext cx="3599999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9" name="Datumsplatzhalter 3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1" name="Fußzeilenplatzhalter 4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80274055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type="fourObj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428" name="think-cell Slide" r:id="rId9" imgW="360" imgH="360" progId="">
                  <p:embed/>
                </p:oleObj>
              </mc:Choice>
              <mc:Fallback>
                <p:oleObj name="think-cell Slide" r:id="rId9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sz="quarter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Click to edit the Titel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4"/>
            </p:custDataLst>
          </p:nvPr>
        </p:nvSpPr>
        <p:spPr>
          <a:xfrm>
            <a:off x="627062" y="1557337"/>
            <a:ext cx="5472113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5"/>
            </p:custDataLst>
          </p:nvPr>
        </p:nvSpPr>
        <p:spPr>
          <a:xfrm>
            <a:off x="6243638" y="1557337"/>
            <a:ext cx="5472113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6"/>
            </p:custDataLst>
          </p:nvPr>
        </p:nvSpPr>
        <p:spPr>
          <a:xfrm>
            <a:off x="627062" y="3933825"/>
            <a:ext cx="5472113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43638" y="3933825"/>
            <a:ext cx="5472113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lvl="1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lvl="2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lvl="3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lvl="4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de-DE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370620793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52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8" y="1557340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5" name="Datumsplatzhalter 3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7" name="Fußzeilenplatzhalter 3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35075713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6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40"/>
            <a:ext cx="6768000" cy="4643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10419758" y="1557340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6" name="Datumsplatzhalter 3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8" name="Fußzeilenplatzhalter 3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362619281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00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40"/>
            <a:ext cx="4032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804025" y="1557340"/>
            <a:ext cx="4032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6"/>
            </p:custDataLst>
          </p:nvPr>
        </p:nvSpPr>
        <p:spPr>
          <a:xfrm>
            <a:off x="10419758" y="1557340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82469940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24" name="think-cell Slide" r:id="rId9" imgW="360" imgH="360" progId="">
                  <p:embed/>
                </p:oleObj>
              </mc:Choice>
              <mc:Fallback>
                <p:oleObj name="think-cell Slide" r:id="rId9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2" y="1557340"/>
            <a:ext cx="2592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3362406" y="1557340"/>
            <a:ext cx="2736775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6243638" y="1557340"/>
            <a:ext cx="2592387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7"/>
            </p:custDataLst>
          </p:nvPr>
        </p:nvSpPr>
        <p:spPr>
          <a:xfrm>
            <a:off x="10419758" y="1557340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9" name="Datumsplatzhalter 38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1" name="Fußzeilenplatzhalter 4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127216355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48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0"/>
            <a:ext cx="12198350" cy="1268413"/>
          </a:xfrm>
        </p:spPr>
        <p:txBody>
          <a:bodyPr/>
          <a:lstStyle/>
          <a:p>
            <a:r>
              <a:rPr lang="de-DE"/>
              <a:t>Click to edit the Titel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8" y="1557347"/>
            <a:ext cx="8208963" cy="22320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27068" y="3933825"/>
            <a:ext cx="8208963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6"/>
            </p:custDataLst>
          </p:nvPr>
        </p:nvSpPr>
        <p:spPr>
          <a:xfrm>
            <a:off x="10419758" y="1557339"/>
            <a:ext cx="1295999" cy="4643439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navigation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chapter</a:t>
            </a:r>
            <a:endParaRPr lang="de-DE" noProof="0" dirty="0"/>
          </a:p>
          <a:p>
            <a:pPr lvl="2"/>
            <a:r>
              <a:rPr lang="de-DE" noProof="0" dirty="0" err="1"/>
              <a:t>subchapter</a:t>
            </a:r>
            <a:endParaRPr lang="de-DE" noProof="0" dirty="0"/>
          </a:p>
          <a:p>
            <a:pPr lvl="3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noProof="0" dirty="0"/>
          </a:p>
          <a:p>
            <a:pPr lvl="4"/>
            <a:r>
              <a:rPr lang="de-DE" noProof="0" dirty="0" err="1"/>
              <a:t>subchapter</a:t>
            </a:r>
            <a:endParaRPr lang="de-DE" noProof="0" dirty="0"/>
          </a:p>
          <a:p>
            <a:pPr lvl="5"/>
            <a:r>
              <a:rPr lang="de-DE" noProof="0" dirty="0" err="1"/>
              <a:t>active</a:t>
            </a:r>
            <a:r>
              <a:rPr lang="de-DE" noProof="0" dirty="0"/>
              <a:t> </a:t>
            </a:r>
            <a:r>
              <a:rPr lang="de-DE" noProof="0" dirty="0" err="1"/>
              <a:t>subchapter</a:t>
            </a:r>
            <a:endParaRPr lang="de-DE" dirty="0"/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October 2017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Next Generation Digital Twin</a:t>
            </a:r>
          </a:p>
        </p:txBody>
      </p:sp>
    </p:spTree>
    <p:extLst>
      <p:ext uri="{BB962C8B-B14F-4D97-AF65-F5344CB8AC3E}">
        <p14:creationId xmlns:p14="http://schemas.microsoft.com/office/powerpoint/2010/main" val="4102880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0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5.xml"/><Relationship Id="rId42" Type="http://schemas.openxmlformats.org/officeDocument/2006/relationships/tags" Target="../tags/tag13.xml"/><Relationship Id="rId47" Type="http://schemas.openxmlformats.org/officeDocument/2006/relationships/tags" Target="../tags/tag18.xml"/><Relationship Id="rId50" Type="http://schemas.openxmlformats.org/officeDocument/2006/relationships/tags" Target="../tags/tag21.xml"/><Relationship Id="rId55" Type="http://schemas.openxmlformats.org/officeDocument/2006/relationships/tags" Target="../tags/tag26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3.xml"/><Relationship Id="rId37" Type="http://schemas.openxmlformats.org/officeDocument/2006/relationships/tags" Target="../tags/tag8.xml"/><Relationship Id="rId40" Type="http://schemas.openxmlformats.org/officeDocument/2006/relationships/tags" Target="../tags/tag11.xml"/><Relationship Id="rId45" Type="http://schemas.openxmlformats.org/officeDocument/2006/relationships/tags" Target="../tags/tag16.xml"/><Relationship Id="rId53" Type="http://schemas.openxmlformats.org/officeDocument/2006/relationships/tags" Target="../tags/tag24.xml"/><Relationship Id="rId58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vmlDrawing" Target="../drawings/vmlDrawing1.vml"/><Relationship Id="rId35" Type="http://schemas.openxmlformats.org/officeDocument/2006/relationships/tags" Target="../tags/tag6.xml"/><Relationship Id="rId43" Type="http://schemas.openxmlformats.org/officeDocument/2006/relationships/tags" Target="../tags/tag14.xml"/><Relationship Id="rId48" Type="http://schemas.openxmlformats.org/officeDocument/2006/relationships/tags" Target="../tags/tag19.xml"/><Relationship Id="rId56" Type="http://schemas.openxmlformats.org/officeDocument/2006/relationships/tags" Target="../tags/tag27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4.xml"/><Relationship Id="rId38" Type="http://schemas.openxmlformats.org/officeDocument/2006/relationships/tags" Target="../tags/tag9.xml"/><Relationship Id="rId46" Type="http://schemas.openxmlformats.org/officeDocument/2006/relationships/tags" Target="../tags/tag17.xml"/><Relationship Id="rId59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2.xml"/><Relationship Id="rId54" Type="http://schemas.openxmlformats.org/officeDocument/2006/relationships/tags" Target="../tags/tag2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7.xml"/><Relationship Id="rId49" Type="http://schemas.openxmlformats.org/officeDocument/2006/relationships/tags" Target="../tags/tag20.xml"/><Relationship Id="rId57" Type="http://schemas.openxmlformats.org/officeDocument/2006/relationships/tags" Target="../tags/tag28.xml"/><Relationship Id="rId10" Type="http://schemas.openxmlformats.org/officeDocument/2006/relationships/slideLayout" Target="../slideLayouts/slideLayout10.xml"/><Relationship Id="rId31" Type="http://schemas.openxmlformats.org/officeDocument/2006/relationships/tags" Target="../tags/tag2.xml"/><Relationship Id="rId44" Type="http://schemas.openxmlformats.org/officeDocument/2006/relationships/tags" Target="../tags/tag15.xml"/><Relationship Id="rId52" Type="http://schemas.openxmlformats.org/officeDocument/2006/relationships/tags" Target="../tags/tag2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9" Type="http://schemas.openxmlformats.org/officeDocument/2006/relationships/tags" Target="../tags/tag117.xml"/><Relationship Id="rId21" Type="http://schemas.openxmlformats.org/officeDocument/2006/relationships/slideLayout" Target="../slideLayouts/slideLayout49.xml"/><Relationship Id="rId34" Type="http://schemas.openxmlformats.org/officeDocument/2006/relationships/tags" Target="../tags/tag112.xml"/><Relationship Id="rId42" Type="http://schemas.openxmlformats.org/officeDocument/2006/relationships/tags" Target="../tags/tag120.xml"/><Relationship Id="rId47" Type="http://schemas.openxmlformats.org/officeDocument/2006/relationships/tags" Target="../tags/tag125.xml"/><Relationship Id="rId50" Type="http://schemas.openxmlformats.org/officeDocument/2006/relationships/tags" Target="../tags/tag128.xml"/><Relationship Id="rId55" Type="http://schemas.openxmlformats.org/officeDocument/2006/relationships/tags" Target="../tags/tag133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9" Type="http://schemas.openxmlformats.org/officeDocument/2006/relationships/vmlDrawing" Target="../drawings/vmlDrawing26.v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32" Type="http://schemas.openxmlformats.org/officeDocument/2006/relationships/tags" Target="../tags/tag110.xml"/><Relationship Id="rId37" Type="http://schemas.openxmlformats.org/officeDocument/2006/relationships/tags" Target="../tags/tag115.xml"/><Relationship Id="rId40" Type="http://schemas.openxmlformats.org/officeDocument/2006/relationships/tags" Target="../tags/tag118.xml"/><Relationship Id="rId45" Type="http://schemas.openxmlformats.org/officeDocument/2006/relationships/tags" Target="../tags/tag123.xml"/><Relationship Id="rId53" Type="http://schemas.openxmlformats.org/officeDocument/2006/relationships/tags" Target="../tags/tag131.xml"/><Relationship Id="rId58" Type="http://schemas.openxmlformats.org/officeDocument/2006/relationships/oleObject" Target="../embeddings/oleObject26.bin"/><Relationship Id="rId5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Relationship Id="rId30" Type="http://schemas.openxmlformats.org/officeDocument/2006/relationships/tags" Target="../tags/tag108.xml"/><Relationship Id="rId35" Type="http://schemas.openxmlformats.org/officeDocument/2006/relationships/tags" Target="../tags/tag113.xml"/><Relationship Id="rId43" Type="http://schemas.openxmlformats.org/officeDocument/2006/relationships/tags" Target="../tags/tag121.xml"/><Relationship Id="rId48" Type="http://schemas.openxmlformats.org/officeDocument/2006/relationships/tags" Target="../tags/tag126.xml"/><Relationship Id="rId56" Type="http://schemas.openxmlformats.org/officeDocument/2006/relationships/tags" Target="../tags/tag134.xml"/><Relationship Id="rId8" Type="http://schemas.openxmlformats.org/officeDocument/2006/relationships/slideLayout" Target="../slideLayouts/slideLayout36.xml"/><Relationship Id="rId51" Type="http://schemas.openxmlformats.org/officeDocument/2006/relationships/tags" Target="../tags/tag129.xml"/><Relationship Id="rId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33" Type="http://schemas.openxmlformats.org/officeDocument/2006/relationships/tags" Target="../tags/tag111.xml"/><Relationship Id="rId38" Type="http://schemas.openxmlformats.org/officeDocument/2006/relationships/tags" Target="../tags/tag116.xml"/><Relationship Id="rId46" Type="http://schemas.openxmlformats.org/officeDocument/2006/relationships/tags" Target="../tags/tag124.xml"/><Relationship Id="rId59" Type="http://schemas.openxmlformats.org/officeDocument/2006/relationships/image" Target="../media/image1.emf"/><Relationship Id="rId20" Type="http://schemas.openxmlformats.org/officeDocument/2006/relationships/slideLayout" Target="../slideLayouts/slideLayout48.xml"/><Relationship Id="rId41" Type="http://schemas.openxmlformats.org/officeDocument/2006/relationships/tags" Target="../tags/tag119.xml"/><Relationship Id="rId54" Type="http://schemas.openxmlformats.org/officeDocument/2006/relationships/tags" Target="../tags/tag132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theme" Target="../theme/theme2.xml"/><Relationship Id="rId36" Type="http://schemas.openxmlformats.org/officeDocument/2006/relationships/tags" Target="../tags/tag114.xml"/><Relationship Id="rId49" Type="http://schemas.openxmlformats.org/officeDocument/2006/relationships/tags" Target="../tags/tag127.xml"/><Relationship Id="rId57" Type="http://schemas.openxmlformats.org/officeDocument/2006/relationships/tags" Target="../tags/tag135.xml"/><Relationship Id="rId10" Type="http://schemas.openxmlformats.org/officeDocument/2006/relationships/slideLayout" Target="../slideLayouts/slideLayout38.xml"/><Relationship Id="rId31" Type="http://schemas.openxmlformats.org/officeDocument/2006/relationships/tags" Target="../tags/tag109.xml"/><Relationship Id="rId44" Type="http://schemas.openxmlformats.org/officeDocument/2006/relationships/tags" Target="../tags/tag122.xml"/><Relationship Id="rId52" Type="http://schemas.openxmlformats.org/officeDocument/2006/relationships/tags" Target="../tags/tag13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9" Type="http://schemas.openxmlformats.org/officeDocument/2006/relationships/tags" Target="../tags/tag224.xml"/><Relationship Id="rId21" Type="http://schemas.openxmlformats.org/officeDocument/2006/relationships/slideLayout" Target="../slideLayouts/slideLayout76.xml"/><Relationship Id="rId34" Type="http://schemas.openxmlformats.org/officeDocument/2006/relationships/tags" Target="../tags/tag219.xml"/><Relationship Id="rId42" Type="http://schemas.openxmlformats.org/officeDocument/2006/relationships/tags" Target="../tags/tag227.xml"/><Relationship Id="rId47" Type="http://schemas.openxmlformats.org/officeDocument/2006/relationships/tags" Target="../tags/tag232.xml"/><Relationship Id="rId50" Type="http://schemas.openxmlformats.org/officeDocument/2006/relationships/tags" Target="../tags/tag235.xml"/><Relationship Id="rId55" Type="http://schemas.openxmlformats.org/officeDocument/2006/relationships/tags" Target="../tags/tag240.xml"/><Relationship Id="rId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9" Type="http://schemas.openxmlformats.org/officeDocument/2006/relationships/vmlDrawing" Target="../drawings/vmlDrawing51.v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32" Type="http://schemas.openxmlformats.org/officeDocument/2006/relationships/tags" Target="../tags/tag217.xml"/><Relationship Id="rId37" Type="http://schemas.openxmlformats.org/officeDocument/2006/relationships/tags" Target="../tags/tag222.xml"/><Relationship Id="rId40" Type="http://schemas.openxmlformats.org/officeDocument/2006/relationships/tags" Target="../tags/tag225.xml"/><Relationship Id="rId45" Type="http://schemas.openxmlformats.org/officeDocument/2006/relationships/tags" Target="../tags/tag230.xml"/><Relationship Id="rId53" Type="http://schemas.openxmlformats.org/officeDocument/2006/relationships/tags" Target="../tags/tag238.xml"/><Relationship Id="rId58" Type="http://schemas.openxmlformats.org/officeDocument/2006/relationships/oleObject" Target="../embeddings/oleObject51.bin"/><Relationship Id="rId5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Relationship Id="rId30" Type="http://schemas.openxmlformats.org/officeDocument/2006/relationships/tags" Target="../tags/tag215.xml"/><Relationship Id="rId35" Type="http://schemas.openxmlformats.org/officeDocument/2006/relationships/tags" Target="../tags/tag220.xml"/><Relationship Id="rId43" Type="http://schemas.openxmlformats.org/officeDocument/2006/relationships/tags" Target="../tags/tag228.xml"/><Relationship Id="rId48" Type="http://schemas.openxmlformats.org/officeDocument/2006/relationships/tags" Target="../tags/tag233.xml"/><Relationship Id="rId56" Type="http://schemas.openxmlformats.org/officeDocument/2006/relationships/tags" Target="../tags/tag241.xml"/><Relationship Id="rId8" Type="http://schemas.openxmlformats.org/officeDocument/2006/relationships/slideLayout" Target="../slideLayouts/slideLayout63.xml"/><Relationship Id="rId51" Type="http://schemas.openxmlformats.org/officeDocument/2006/relationships/tags" Target="../tags/tag236.xml"/><Relationship Id="rId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33" Type="http://schemas.openxmlformats.org/officeDocument/2006/relationships/tags" Target="../tags/tag218.xml"/><Relationship Id="rId38" Type="http://schemas.openxmlformats.org/officeDocument/2006/relationships/tags" Target="../tags/tag223.xml"/><Relationship Id="rId46" Type="http://schemas.openxmlformats.org/officeDocument/2006/relationships/tags" Target="../tags/tag231.xml"/><Relationship Id="rId59" Type="http://schemas.openxmlformats.org/officeDocument/2006/relationships/image" Target="../media/image1.emf"/><Relationship Id="rId20" Type="http://schemas.openxmlformats.org/officeDocument/2006/relationships/slideLayout" Target="../slideLayouts/slideLayout75.xml"/><Relationship Id="rId41" Type="http://schemas.openxmlformats.org/officeDocument/2006/relationships/tags" Target="../tags/tag226.xml"/><Relationship Id="rId54" Type="http://schemas.openxmlformats.org/officeDocument/2006/relationships/tags" Target="../tags/tag239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theme" Target="../theme/theme3.xml"/><Relationship Id="rId36" Type="http://schemas.openxmlformats.org/officeDocument/2006/relationships/tags" Target="../tags/tag221.xml"/><Relationship Id="rId49" Type="http://schemas.openxmlformats.org/officeDocument/2006/relationships/tags" Target="../tags/tag234.xml"/><Relationship Id="rId57" Type="http://schemas.openxmlformats.org/officeDocument/2006/relationships/tags" Target="../tags/tag242.xml"/><Relationship Id="rId10" Type="http://schemas.openxmlformats.org/officeDocument/2006/relationships/slideLayout" Target="../slideLayouts/slideLayout65.xml"/><Relationship Id="rId31" Type="http://schemas.openxmlformats.org/officeDocument/2006/relationships/tags" Target="../tags/tag216.xml"/><Relationship Id="rId44" Type="http://schemas.openxmlformats.org/officeDocument/2006/relationships/tags" Target="../tags/tag229.xml"/><Relationship Id="rId52" Type="http://schemas.openxmlformats.org/officeDocument/2006/relationships/tags" Target="../tags/tag23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tags" Target="../tags/tag331.xml"/><Relationship Id="rId21" Type="http://schemas.openxmlformats.org/officeDocument/2006/relationships/slideLayout" Target="../slideLayouts/slideLayout103.xml"/><Relationship Id="rId34" Type="http://schemas.openxmlformats.org/officeDocument/2006/relationships/tags" Target="../tags/tag326.xml"/><Relationship Id="rId42" Type="http://schemas.openxmlformats.org/officeDocument/2006/relationships/tags" Target="../tags/tag334.xml"/><Relationship Id="rId47" Type="http://schemas.openxmlformats.org/officeDocument/2006/relationships/tags" Target="../tags/tag339.xml"/><Relationship Id="rId50" Type="http://schemas.openxmlformats.org/officeDocument/2006/relationships/tags" Target="../tags/tag342.xml"/><Relationship Id="rId55" Type="http://schemas.openxmlformats.org/officeDocument/2006/relationships/tags" Target="../tags/tag347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9" Type="http://schemas.openxmlformats.org/officeDocument/2006/relationships/vmlDrawing" Target="../drawings/vmlDrawing76.v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tags" Target="../tags/tag324.xml"/><Relationship Id="rId37" Type="http://schemas.openxmlformats.org/officeDocument/2006/relationships/tags" Target="../tags/tag329.xml"/><Relationship Id="rId40" Type="http://schemas.openxmlformats.org/officeDocument/2006/relationships/tags" Target="../tags/tag332.xml"/><Relationship Id="rId45" Type="http://schemas.openxmlformats.org/officeDocument/2006/relationships/tags" Target="../tags/tag337.xml"/><Relationship Id="rId53" Type="http://schemas.openxmlformats.org/officeDocument/2006/relationships/tags" Target="../tags/tag345.xml"/><Relationship Id="rId58" Type="http://schemas.openxmlformats.org/officeDocument/2006/relationships/oleObject" Target="../embeddings/oleObject76.bin"/><Relationship Id="rId5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tags" Target="../tags/tag322.xml"/><Relationship Id="rId35" Type="http://schemas.openxmlformats.org/officeDocument/2006/relationships/tags" Target="../tags/tag327.xml"/><Relationship Id="rId43" Type="http://schemas.openxmlformats.org/officeDocument/2006/relationships/tags" Target="../tags/tag335.xml"/><Relationship Id="rId48" Type="http://schemas.openxmlformats.org/officeDocument/2006/relationships/tags" Target="../tags/tag340.xml"/><Relationship Id="rId56" Type="http://schemas.openxmlformats.org/officeDocument/2006/relationships/tags" Target="../tags/tag348.xml"/><Relationship Id="rId8" Type="http://schemas.openxmlformats.org/officeDocument/2006/relationships/slideLayout" Target="../slideLayouts/slideLayout90.xml"/><Relationship Id="rId51" Type="http://schemas.openxmlformats.org/officeDocument/2006/relationships/tags" Target="../tags/tag343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tags" Target="../tags/tag325.xml"/><Relationship Id="rId38" Type="http://schemas.openxmlformats.org/officeDocument/2006/relationships/tags" Target="../tags/tag330.xml"/><Relationship Id="rId46" Type="http://schemas.openxmlformats.org/officeDocument/2006/relationships/tags" Target="../tags/tag338.xml"/><Relationship Id="rId59" Type="http://schemas.openxmlformats.org/officeDocument/2006/relationships/image" Target="../media/image1.emf"/><Relationship Id="rId20" Type="http://schemas.openxmlformats.org/officeDocument/2006/relationships/slideLayout" Target="../slideLayouts/slideLayout102.xml"/><Relationship Id="rId41" Type="http://schemas.openxmlformats.org/officeDocument/2006/relationships/tags" Target="../tags/tag333.xml"/><Relationship Id="rId54" Type="http://schemas.openxmlformats.org/officeDocument/2006/relationships/tags" Target="../tags/tag346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theme" Target="../theme/theme4.xml"/><Relationship Id="rId36" Type="http://schemas.openxmlformats.org/officeDocument/2006/relationships/tags" Target="../tags/tag328.xml"/><Relationship Id="rId49" Type="http://schemas.openxmlformats.org/officeDocument/2006/relationships/tags" Target="../tags/tag341.xml"/><Relationship Id="rId57" Type="http://schemas.openxmlformats.org/officeDocument/2006/relationships/tags" Target="../tags/tag349.xml"/><Relationship Id="rId10" Type="http://schemas.openxmlformats.org/officeDocument/2006/relationships/slideLayout" Target="../slideLayouts/slideLayout92.xml"/><Relationship Id="rId31" Type="http://schemas.openxmlformats.org/officeDocument/2006/relationships/tags" Target="../tags/tag323.xml"/><Relationship Id="rId44" Type="http://schemas.openxmlformats.org/officeDocument/2006/relationships/tags" Target="../tags/tag336.xml"/><Relationship Id="rId52" Type="http://schemas.openxmlformats.org/officeDocument/2006/relationships/tags" Target="../tags/tag344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30.xml"/><Relationship Id="rId34" Type="http://schemas.openxmlformats.org/officeDocument/2006/relationships/slideLayout" Target="../slideLayouts/slideLayout143.xml"/><Relationship Id="rId42" Type="http://schemas.openxmlformats.org/officeDocument/2006/relationships/tags" Target="../tags/tag434.xml"/><Relationship Id="rId47" Type="http://schemas.openxmlformats.org/officeDocument/2006/relationships/tags" Target="../tags/tag439.xml"/><Relationship Id="rId50" Type="http://schemas.openxmlformats.org/officeDocument/2006/relationships/tags" Target="../tags/tag442.xml"/><Relationship Id="rId55" Type="http://schemas.openxmlformats.org/officeDocument/2006/relationships/tags" Target="../tags/tag447.xml"/><Relationship Id="rId63" Type="http://schemas.openxmlformats.org/officeDocument/2006/relationships/tags" Target="../tags/tag455.xml"/><Relationship Id="rId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20.xml"/><Relationship Id="rId24" Type="http://schemas.openxmlformats.org/officeDocument/2006/relationships/slideLayout" Target="../slideLayouts/slideLayout133.xml"/><Relationship Id="rId32" Type="http://schemas.openxmlformats.org/officeDocument/2006/relationships/slideLayout" Target="../slideLayouts/slideLayout141.xml"/><Relationship Id="rId37" Type="http://schemas.openxmlformats.org/officeDocument/2006/relationships/tags" Target="../tags/tag429.xml"/><Relationship Id="rId40" Type="http://schemas.openxmlformats.org/officeDocument/2006/relationships/tags" Target="../tags/tag432.xml"/><Relationship Id="rId45" Type="http://schemas.openxmlformats.org/officeDocument/2006/relationships/tags" Target="../tags/tag437.xml"/><Relationship Id="rId53" Type="http://schemas.openxmlformats.org/officeDocument/2006/relationships/tags" Target="../tags/tag445.xml"/><Relationship Id="rId58" Type="http://schemas.openxmlformats.org/officeDocument/2006/relationships/tags" Target="../tags/tag450.xml"/><Relationship Id="rId66" Type="http://schemas.openxmlformats.org/officeDocument/2006/relationships/image" Target="../media/image1.emf"/><Relationship Id="rId5" Type="http://schemas.openxmlformats.org/officeDocument/2006/relationships/slideLayout" Target="../slideLayouts/slideLayout114.xml"/><Relationship Id="rId61" Type="http://schemas.openxmlformats.org/officeDocument/2006/relationships/tags" Target="../tags/tag453.xml"/><Relationship Id="rId1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23.xml"/><Relationship Id="rId22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6.xml"/><Relationship Id="rId30" Type="http://schemas.openxmlformats.org/officeDocument/2006/relationships/slideLayout" Target="../slideLayouts/slideLayout139.xml"/><Relationship Id="rId35" Type="http://schemas.openxmlformats.org/officeDocument/2006/relationships/theme" Target="../theme/theme5.xml"/><Relationship Id="rId43" Type="http://schemas.openxmlformats.org/officeDocument/2006/relationships/tags" Target="../tags/tag435.xml"/><Relationship Id="rId48" Type="http://schemas.openxmlformats.org/officeDocument/2006/relationships/tags" Target="../tags/tag440.xml"/><Relationship Id="rId56" Type="http://schemas.openxmlformats.org/officeDocument/2006/relationships/tags" Target="../tags/tag448.xml"/><Relationship Id="rId64" Type="http://schemas.openxmlformats.org/officeDocument/2006/relationships/tags" Target="../tags/tag456.xml"/><Relationship Id="rId8" Type="http://schemas.openxmlformats.org/officeDocument/2006/relationships/slideLayout" Target="../slideLayouts/slideLayout117.xml"/><Relationship Id="rId51" Type="http://schemas.openxmlformats.org/officeDocument/2006/relationships/tags" Target="../tags/tag443.xml"/><Relationship Id="rId3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42.xml"/><Relationship Id="rId38" Type="http://schemas.openxmlformats.org/officeDocument/2006/relationships/tags" Target="../tags/tag430.xml"/><Relationship Id="rId46" Type="http://schemas.openxmlformats.org/officeDocument/2006/relationships/tags" Target="../tags/tag438.xml"/><Relationship Id="rId59" Type="http://schemas.openxmlformats.org/officeDocument/2006/relationships/tags" Target="../tags/tag451.xml"/><Relationship Id="rId20" Type="http://schemas.openxmlformats.org/officeDocument/2006/relationships/slideLayout" Target="../slideLayouts/slideLayout129.xml"/><Relationship Id="rId41" Type="http://schemas.openxmlformats.org/officeDocument/2006/relationships/tags" Target="../tags/tag433.xml"/><Relationship Id="rId54" Type="http://schemas.openxmlformats.org/officeDocument/2006/relationships/tags" Target="../tags/tag446.xml"/><Relationship Id="rId62" Type="http://schemas.openxmlformats.org/officeDocument/2006/relationships/tags" Target="../tags/tag454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137.xml"/><Relationship Id="rId36" Type="http://schemas.openxmlformats.org/officeDocument/2006/relationships/vmlDrawing" Target="../drawings/vmlDrawing101.vml"/><Relationship Id="rId49" Type="http://schemas.openxmlformats.org/officeDocument/2006/relationships/tags" Target="../tags/tag441.xml"/><Relationship Id="rId57" Type="http://schemas.openxmlformats.org/officeDocument/2006/relationships/tags" Target="../tags/tag449.xml"/><Relationship Id="rId10" Type="http://schemas.openxmlformats.org/officeDocument/2006/relationships/slideLayout" Target="../slideLayouts/slideLayout119.xml"/><Relationship Id="rId31" Type="http://schemas.openxmlformats.org/officeDocument/2006/relationships/slideLayout" Target="../slideLayouts/slideLayout140.xml"/><Relationship Id="rId44" Type="http://schemas.openxmlformats.org/officeDocument/2006/relationships/tags" Target="../tags/tag436.xml"/><Relationship Id="rId52" Type="http://schemas.openxmlformats.org/officeDocument/2006/relationships/tags" Target="../tags/tag444.xml"/><Relationship Id="rId60" Type="http://schemas.openxmlformats.org/officeDocument/2006/relationships/tags" Target="../tags/tag452.xml"/><Relationship Id="rId65" Type="http://schemas.openxmlformats.org/officeDocument/2006/relationships/oleObject" Target="../embeddings/oleObject101.bin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39" Type="http://schemas.openxmlformats.org/officeDocument/2006/relationships/tags" Target="../tags/tag431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6.xml"/><Relationship Id="rId18" Type="http://schemas.openxmlformats.org/officeDocument/2006/relationships/slideLayout" Target="../slideLayouts/slideLayout161.xml"/><Relationship Id="rId26" Type="http://schemas.openxmlformats.org/officeDocument/2006/relationships/slideLayout" Target="../slideLayouts/slideLayout169.xml"/><Relationship Id="rId39" Type="http://schemas.openxmlformats.org/officeDocument/2006/relationships/tags" Target="../tags/tag553.xml"/><Relationship Id="rId21" Type="http://schemas.openxmlformats.org/officeDocument/2006/relationships/slideLayout" Target="../slideLayouts/slideLayout164.xml"/><Relationship Id="rId34" Type="http://schemas.openxmlformats.org/officeDocument/2006/relationships/tags" Target="../tags/tag548.xml"/><Relationship Id="rId42" Type="http://schemas.openxmlformats.org/officeDocument/2006/relationships/tags" Target="../tags/tag556.xml"/><Relationship Id="rId47" Type="http://schemas.openxmlformats.org/officeDocument/2006/relationships/tags" Target="../tags/tag561.xml"/><Relationship Id="rId50" Type="http://schemas.openxmlformats.org/officeDocument/2006/relationships/tags" Target="../tags/tag564.xml"/><Relationship Id="rId55" Type="http://schemas.openxmlformats.org/officeDocument/2006/relationships/tags" Target="../tags/tag569.xml"/><Relationship Id="rId7" Type="http://schemas.openxmlformats.org/officeDocument/2006/relationships/slideLayout" Target="../slideLayouts/slideLayout150.xml"/><Relationship Id="rId2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59.xml"/><Relationship Id="rId29" Type="http://schemas.openxmlformats.org/officeDocument/2006/relationships/vmlDrawing" Target="../drawings/vmlDrawing125.vml"/><Relationship Id="rId11" Type="http://schemas.openxmlformats.org/officeDocument/2006/relationships/slideLayout" Target="../slideLayouts/slideLayout154.xml"/><Relationship Id="rId24" Type="http://schemas.openxmlformats.org/officeDocument/2006/relationships/slideLayout" Target="../slideLayouts/slideLayout167.xml"/><Relationship Id="rId32" Type="http://schemas.openxmlformats.org/officeDocument/2006/relationships/tags" Target="../tags/tag546.xml"/><Relationship Id="rId37" Type="http://schemas.openxmlformats.org/officeDocument/2006/relationships/tags" Target="../tags/tag551.xml"/><Relationship Id="rId40" Type="http://schemas.openxmlformats.org/officeDocument/2006/relationships/tags" Target="../tags/tag554.xml"/><Relationship Id="rId45" Type="http://schemas.openxmlformats.org/officeDocument/2006/relationships/tags" Target="../tags/tag559.xml"/><Relationship Id="rId53" Type="http://schemas.openxmlformats.org/officeDocument/2006/relationships/tags" Target="../tags/tag567.xml"/><Relationship Id="rId58" Type="http://schemas.openxmlformats.org/officeDocument/2006/relationships/oleObject" Target="../embeddings/oleObject125.bin"/><Relationship Id="rId5" Type="http://schemas.openxmlformats.org/officeDocument/2006/relationships/slideLayout" Target="../slideLayouts/slideLayout148.xml"/><Relationship Id="rId19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7.xml"/><Relationship Id="rId22" Type="http://schemas.openxmlformats.org/officeDocument/2006/relationships/slideLayout" Target="../slideLayouts/slideLayout165.xml"/><Relationship Id="rId27" Type="http://schemas.openxmlformats.org/officeDocument/2006/relationships/slideLayout" Target="../slideLayouts/slideLayout170.xml"/><Relationship Id="rId30" Type="http://schemas.openxmlformats.org/officeDocument/2006/relationships/tags" Target="../tags/tag544.xml"/><Relationship Id="rId35" Type="http://schemas.openxmlformats.org/officeDocument/2006/relationships/tags" Target="../tags/tag549.xml"/><Relationship Id="rId43" Type="http://schemas.openxmlformats.org/officeDocument/2006/relationships/tags" Target="../tags/tag557.xml"/><Relationship Id="rId48" Type="http://schemas.openxmlformats.org/officeDocument/2006/relationships/tags" Target="../tags/tag562.xml"/><Relationship Id="rId56" Type="http://schemas.openxmlformats.org/officeDocument/2006/relationships/tags" Target="../tags/tag570.xml"/><Relationship Id="rId8" Type="http://schemas.openxmlformats.org/officeDocument/2006/relationships/slideLayout" Target="../slideLayouts/slideLayout151.xml"/><Relationship Id="rId51" Type="http://schemas.openxmlformats.org/officeDocument/2006/relationships/tags" Target="../tags/tag565.xml"/><Relationship Id="rId3" Type="http://schemas.openxmlformats.org/officeDocument/2006/relationships/slideLayout" Target="../slideLayouts/slideLayout146.xml"/><Relationship Id="rId12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60.xml"/><Relationship Id="rId25" Type="http://schemas.openxmlformats.org/officeDocument/2006/relationships/slideLayout" Target="../slideLayouts/slideLayout168.xml"/><Relationship Id="rId33" Type="http://schemas.openxmlformats.org/officeDocument/2006/relationships/tags" Target="../tags/tag547.xml"/><Relationship Id="rId38" Type="http://schemas.openxmlformats.org/officeDocument/2006/relationships/tags" Target="../tags/tag552.xml"/><Relationship Id="rId46" Type="http://schemas.openxmlformats.org/officeDocument/2006/relationships/tags" Target="../tags/tag560.xml"/><Relationship Id="rId59" Type="http://schemas.openxmlformats.org/officeDocument/2006/relationships/image" Target="../media/image1.emf"/><Relationship Id="rId20" Type="http://schemas.openxmlformats.org/officeDocument/2006/relationships/slideLayout" Target="../slideLayouts/slideLayout163.xml"/><Relationship Id="rId41" Type="http://schemas.openxmlformats.org/officeDocument/2006/relationships/tags" Target="../tags/tag555.xml"/><Relationship Id="rId54" Type="http://schemas.openxmlformats.org/officeDocument/2006/relationships/tags" Target="../tags/tag568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5" Type="http://schemas.openxmlformats.org/officeDocument/2006/relationships/slideLayout" Target="../slideLayouts/slideLayout158.xml"/><Relationship Id="rId23" Type="http://schemas.openxmlformats.org/officeDocument/2006/relationships/slideLayout" Target="../slideLayouts/slideLayout166.xml"/><Relationship Id="rId28" Type="http://schemas.openxmlformats.org/officeDocument/2006/relationships/theme" Target="../theme/theme6.xml"/><Relationship Id="rId36" Type="http://schemas.openxmlformats.org/officeDocument/2006/relationships/tags" Target="../tags/tag550.xml"/><Relationship Id="rId49" Type="http://schemas.openxmlformats.org/officeDocument/2006/relationships/tags" Target="../tags/tag563.xml"/><Relationship Id="rId57" Type="http://schemas.openxmlformats.org/officeDocument/2006/relationships/tags" Target="../tags/tag571.xml"/><Relationship Id="rId10" Type="http://schemas.openxmlformats.org/officeDocument/2006/relationships/slideLayout" Target="../slideLayouts/slideLayout153.xml"/><Relationship Id="rId31" Type="http://schemas.openxmlformats.org/officeDocument/2006/relationships/tags" Target="../tags/tag545.xml"/><Relationship Id="rId44" Type="http://schemas.openxmlformats.org/officeDocument/2006/relationships/tags" Target="../tags/tag558.xml"/><Relationship Id="rId52" Type="http://schemas.openxmlformats.org/officeDocument/2006/relationships/tags" Target="../tags/tag566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3.xml"/><Relationship Id="rId18" Type="http://schemas.openxmlformats.org/officeDocument/2006/relationships/slideLayout" Target="../slideLayouts/slideLayout188.xml"/><Relationship Id="rId26" Type="http://schemas.openxmlformats.org/officeDocument/2006/relationships/slideLayout" Target="../slideLayouts/slideLayout196.xml"/><Relationship Id="rId39" Type="http://schemas.openxmlformats.org/officeDocument/2006/relationships/tags" Target="../tags/tag660.xml"/><Relationship Id="rId21" Type="http://schemas.openxmlformats.org/officeDocument/2006/relationships/slideLayout" Target="../slideLayouts/slideLayout191.xml"/><Relationship Id="rId34" Type="http://schemas.openxmlformats.org/officeDocument/2006/relationships/tags" Target="../tags/tag655.xml"/><Relationship Id="rId42" Type="http://schemas.openxmlformats.org/officeDocument/2006/relationships/tags" Target="../tags/tag663.xml"/><Relationship Id="rId47" Type="http://schemas.openxmlformats.org/officeDocument/2006/relationships/tags" Target="../tags/tag668.xml"/><Relationship Id="rId50" Type="http://schemas.openxmlformats.org/officeDocument/2006/relationships/tags" Target="../tags/tag671.xml"/><Relationship Id="rId55" Type="http://schemas.openxmlformats.org/officeDocument/2006/relationships/tags" Target="../tags/tag676.xml"/><Relationship Id="rId7" Type="http://schemas.openxmlformats.org/officeDocument/2006/relationships/slideLayout" Target="../slideLayouts/slideLayout177.xml"/><Relationship Id="rId2" Type="http://schemas.openxmlformats.org/officeDocument/2006/relationships/slideLayout" Target="../slideLayouts/slideLayout172.xml"/><Relationship Id="rId16" Type="http://schemas.openxmlformats.org/officeDocument/2006/relationships/slideLayout" Target="../slideLayouts/slideLayout186.xml"/><Relationship Id="rId29" Type="http://schemas.openxmlformats.org/officeDocument/2006/relationships/vmlDrawing" Target="../drawings/vmlDrawing150.vml"/><Relationship Id="rId11" Type="http://schemas.openxmlformats.org/officeDocument/2006/relationships/slideLayout" Target="../slideLayouts/slideLayout181.xml"/><Relationship Id="rId24" Type="http://schemas.openxmlformats.org/officeDocument/2006/relationships/slideLayout" Target="../slideLayouts/slideLayout194.xml"/><Relationship Id="rId32" Type="http://schemas.openxmlformats.org/officeDocument/2006/relationships/tags" Target="../tags/tag653.xml"/><Relationship Id="rId37" Type="http://schemas.openxmlformats.org/officeDocument/2006/relationships/tags" Target="../tags/tag658.xml"/><Relationship Id="rId40" Type="http://schemas.openxmlformats.org/officeDocument/2006/relationships/tags" Target="../tags/tag661.xml"/><Relationship Id="rId45" Type="http://schemas.openxmlformats.org/officeDocument/2006/relationships/tags" Target="../tags/tag666.xml"/><Relationship Id="rId53" Type="http://schemas.openxmlformats.org/officeDocument/2006/relationships/tags" Target="../tags/tag674.xml"/><Relationship Id="rId58" Type="http://schemas.openxmlformats.org/officeDocument/2006/relationships/oleObject" Target="../embeddings/oleObject150.bin"/><Relationship Id="rId5" Type="http://schemas.openxmlformats.org/officeDocument/2006/relationships/slideLayout" Target="../slideLayouts/slideLayout175.xml"/><Relationship Id="rId19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4.xml"/><Relationship Id="rId22" Type="http://schemas.openxmlformats.org/officeDocument/2006/relationships/slideLayout" Target="../slideLayouts/slideLayout192.xml"/><Relationship Id="rId27" Type="http://schemas.openxmlformats.org/officeDocument/2006/relationships/slideLayout" Target="../slideLayouts/slideLayout197.xml"/><Relationship Id="rId30" Type="http://schemas.openxmlformats.org/officeDocument/2006/relationships/tags" Target="../tags/tag651.xml"/><Relationship Id="rId35" Type="http://schemas.openxmlformats.org/officeDocument/2006/relationships/tags" Target="../tags/tag656.xml"/><Relationship Id="rId43" Type="http://schemas.openxmlformats.org/officeDocument/2006/relationships/tags" Target="../tags/tag664.xml"/><Relationship Id="rId48" Type="http://schemas.openxmlformats.org/officeDocument/2006/relationships/tags" Target="../tags/tag669.xml"/><Relationship Id="rId56" Type="http://schemas.openxmlformats.org/officeDocument/2006/relationships/tags" Target="../tags/tag677.xml"/><Relationship Id="rId8" Type="http://schemas.openxmlformats.org/officeDocument/2006/relationships/slideLayout" Target="../slideLayouts/slideLayout178.xml"/><Relationship Id="rId51" Type="http://schemas.openxmlformats.org/officeDocument/2006/relationships/tags" Target="../tags/tag672.xml"/><Relationship Id="rId3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82.xml"/><Relationship Id="rId17" Type="http://schemas.openxmlformats.org/officeDocument/2006/relationships/slideLayout" Target="../slideLayouts/slideLayout187.xml"/><Relationship Id="rId25" Type="http://schemas.openxmlformats.org/officeDocument/2006/relationships/slideLayout" Target="../slideLayouts/slideLayout195.xml"/><Relationship Id="rId33" Type="http://schemas.openxmlformats.org/officeDocument/2006/relationships/tags" Target="../tags/tag654.xml"/><Relationship Id="rId38" Type="http://schemas.openxmlformats.org/officeDocument/2006/relationships/tags" Target="../tags/tag659.xml"/><Relationship Id="rId46" Type="http://schemas.openxmlformats.org/officeDocument/2006/relationships/tags" Target="../tags/tag667.xml"/><Relationship Id="rId59" Type="http://schemas.openxmlformats.org/officeDocument/2006/relationships/image" Target="../media/image1.emf"/><Relationship Id="rId20" Type="http://schemas.openxmlformats.org/officeDocument/2006/relationships/slideLayout" Target="../slideLayouts/slideLayout190.xml"/><Relationship Id="rId41" Type="http://schemas.openxmlformats.org/officeDocument/2006/relationships/tags" Target="../tags/tag662.xml"/><Relationship Id="rId54" Type="http://schemas.openxmlformats.org/officeDocument/2006/relationships/tags" Target="../tags/tag675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5" Type="http://schemas.openxmlformats.org/officeDocument/2006/relationships/slideLayout" Target="../slideLayouts/slideLayout185.xml"/><Relationship Id="rId23" Type="http://schemas.openxmlformats.org/officeDocument/2006/relationships/slideLayout" Target="../slideLayouts/slideLayout193.xml"/><Relationship Id="rId28" Type="http://schemas.openxmlformats.org/officeDocument/2006/relationships/theme" Target="../theme/theme7.xml"/><Relationship Id="rId36" Type="http://schemas.openxmlformats.org/officeDocument/2006/relationships/tags" Target="../tags/tag657.xml"/><Relationship Id="rId49" Type="http://schemas.openxmlformats.org/officeDocument/2006/relationships/tags" Target="../tags/tag670.xml"/><Relationship Id="rId57" Type="http://schemas.openxmlformats.org/officeDocument/2006/relationships/tags" Target="../tags/tag678.xml"/><Relationship Id="rId10" Type="http://schemas.openxmlformats.org/officeDocument/2006/relationships/slideLayout" Target="../slideLayouts/slideLayout180.xml"/><Relationship Id="rId31" Type="http://schemas.openxmlformats.org/officeDocument/2006/relationships/tags" Target="../tags/tag652.xml"/><Relationship Id="rId44" Type="http://schemas.openxmlformats.org/officeDocument/2006/relationships/tags" Target="../tags/tag665.xml"/><Relationship Id="rId52" Type="http://schemas.openxmlformats.org/officeDocument/2006/relationships/tags" Target="../tags/tag673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0.xml"/><Relationship Id="rId18" Type="http://schemas.openxmlformats.org/officeDocument/2006/relationships/slideLayout" Target="../slideLayouts/slideLayout215.xml"/><Relationship Id="rId26" Type="http://schemas.openxmlformats.org/officeDocument/2006/relationships/slideLayout" Target="../slideLayouts/slideLayout223.xml"/><Relationship Id="rId39" Type="http://schemas.openxmlformats.org/officeDocument/2006/relationships/tags" Target="../tags/tag767.xml"/><Relationship Id="rId21" Type="http://schemas.openxmlformats.org/officeDocument/2006/relationships/slideLayout" Target="../slideLayouts/slideLayout218.xml"/><Relationship Id="rId34" Type="http://schemas.openxmlformats.org/officeDocument/2006/relationships/tags" Target="../tags/tag762.xml"/><Relationship Id="rId42" Type="http://schemas.openxmlformats.org/officeDocument/2006/relationships/tags" Target="../tags/tag770.xml"/><Relationship Id="rId47" Type="http://schemas.openxmlformats.org/officeDocument/2006/relationships/tags" Target="../tags/tag775.xml"/><Relationship Id="rId50" Type="http://schemas.openxmlformats.org/officeDocument/2006/relationships/tags" Target="../tags/tag778.xml"/><Relationship Id="rId55" Type="http://schemas.openxmlformats.org/officeDocument/2006/relationships/tags" Target="../tags/tag783.xml"/><Relationship Id="rId7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99.xml"/><Relationship Id="rId16" Type="http://schemas.openxmlformats.org/officeDocument/2006/relationships/slideLayout" Target="../slideLayouts/slideLayout213.xml"/><Relationship Id="rId29" Type="http://schemas.openxmlformats.org/officeDocument/2006/relationships/vmlDrawing" Target="../drawings/vmlDrawing175.vml"/><Relationship Id="rId11" Type="http://schemas.openxmlformats.org/officeDocument/2006/relationships/slideLayout" Target="../slideLayouts/slideLayout208.xml"/><Relationship Id="rId24" Type="http://schemas.openxmlformats.org/officeDocument/2006/relationships/slideLayout" Target="../slideLayouts/slideLayout221.xml"/><Relationship Id="rId32" Type="http://schemas.openxmlformats.org/officeDocument/2006/relationships/tags" Target="../tags/tag760.xml"/><Relationship Id="rId37" Type="http://schemas.openxmlformats.org/officeDocument/2006/relationships/tags" Target="../tags/tag765.xml"/><Relationship Id="rId40" Type="http://schemas.openxmlformats.org/officeDocument/2006/relationships/tags" Target="../tags/tag768.xml"/><Relationship Id="rId45" Type="http://schemas.openxmlformats.org/officeDocument/2006/relationships/tags" Target="../tags/tag773.xml"/><Relationship Id="rId53" Type="http://schemas.openxmlformats.org/officeDocument/2006/relationships/tags" Target="../tags/tag781.xml"/><Relationship Id="rId58" Type="http://schemas.openxmlformats.org/officeDocument/2006/relationships/oleObject" Target="../embeddings/oleObject175.bin"/><Relationship Id="rId5" Type="http://schemas.openxmlformats.org/officeDocument/2006/relationships/slideLayout" Target="../slideLayouts/slideLayout202.xml"/><Relationship Id="rId19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01.xml"/><Relationship Id="rId9" Type="http://schemas.openxmlformats.org/officeDocument/2006/relationships/slideLayout" Target="../slideLayouts/slideLayout206.xml"/><Relationship Id="rId14" Type="http://schemas.openxmlformats.org/officeDocument/2006/relationships/slideLayout" Target="../slideLayouts/slideLayout211.xml"/><Relationship Id="rId22" Type="http://schemas.openxmlformats.org/officeDocument/2006/relationships/slideLayout" Target="../slideLayouts/slideLayout219.xml"/><Relationship Id="rId27" Type="http://schemas.openxmlformats.org/officeDocument/2006/relationships/slideLayout" Target="../slideLayouts/slideLayout224.xml"/><Relationship Id="rId30" Type="http://schemas.openxmlformats.org/officeDocument/2006/relationships/tags" Target="../tags/tag758.xml"/><Relationship Id="rId35" Type="http://schemas.openxmlformats.org/officeDocument/2006/relationships/tags" Target="../tags/tag763.xml"/><Relationship Id="rId43" Type="http://schemas.openxmlformats.org/officeDocument/2006/relationships/tags" Target="../tags/tag771.xml"/><Relationship Id="rId48" Type="http://schemas.openxmlformats.org/officeDocument/2006/relationships/tags" Target="../tags/tag776.xml"/><Relationship Id="rId56" Type="http://schemas.openxmlformats.org/officeDocument/2006/relationships/tags" Target="../tags/tag784.xml"/><Relationship Id="rId8" Type="http://schemas.openxmlformats.org/officeDocument/2006/relationships/slideLayout" Target="../slideLayouts/slideLayout205.xml"/><Relationship Id="rId51" Type="http://schemas.openxmlformats.org/officeDocument/2006/relationships/tags" Target="../tags/tag779.xml"/><Relationship Id="rId3" Type="http://schemas.openxmlformats.org/officeDocument/2006/relationships/slideLayout" Target="../slideLayouts/slideLayout200.xml"/><Relationship Id="rId12" Type="http://schemas.openxmlformats.org/officeDocument/2006/relationships/slideLayout" Target="../slideLayouts/slideLayout209.xml"/><Relationship Id="rId17" Type="http://schemas.openxmlformats.org/officeDocument/2006/relationships/slideLayout" Target="../slideLayouts/slideLayout214.xml"/><Relationship Id="rId25" Type="http://schemas.openxmlformats.org/officeDocument/2006/relationships/slideLayout" Target="../slideLayouts/slideLayout222.xml"/><Relationship Id="rId33" Type="http://schemas.openxmlformats.org/officeDocument/2006/relationships/tags" Target="../tags/tag761.xml"/><Relationship Id="rId38" Type="http://schemas.openxmlformats.org/officeDocument/2006/relationships/tags" Target="../tags/tag766.xml"/><Relationship Id="rId46" Type="http://schemas.openxmlformats.org/officeDocument/2006/relationships/tags" Target="../tags/tag774.xml"/><Relationship Id="rId59" Type="http://schemas.openxmlformats.org/officeDocument/2006/relationships/image" Target="../media/image1.emf"/><Relationship Id="rId20" Type="http://schemas.openxmlformats.org/officeDocument/2006/relationships/slideLayout" Target="../slideLayouts/slideLayout217.xml"/><Relationship Id="rId41" Type="http://schemas.openxmlformats.org/officeDocument/2006/relationships/tags" Target="../tags/tag769.xml"/><Relationship Id="rId54" Type="http://schemas.openxmlformats.org/officeDocument/2006/relationships/tags" Target="../tags/tag782.xml"/><Relationship Id="rId1" Type="http://schemas.openxmlformats.org/officeDocument/2006/relationships/slideLayout" Target="../slideLayouts/slideLayout198.xml"/><Relationship Id="rId6" Type="http://schemas.openxmlformats.org/officeDocument/2006/relationships/slideLayout" Target="../slideLayouts/slideLayout203.xml"/><Relationship Id="rId15" Type="http://schemas.openxmlformats.org/officeDocument/2006/relationships/slideLayout" Target="../slideLayouts/slideLayout212.xml"/><Relationship Id="rId23" Type="http://schemas.openxmlformats.org/officeDocument/2006/relationships/slideLayout" Target="../slideLayouts/slideLayout220.xml"/><Relationship Id="rId28" Type="http://schemas.openxmlformats.org/officeDocument/2006/relationships/theme" Target="../theme/theme8.xml"/><Relationship Id="rId36" Type="http://schemas.openxmlformats.org/officeDocument/2006/relationships/tags" Target="../tags/tag764.xml"/><Relationship Id="rId49" Type="http://schemas.openxmlformats.org/officeDocument/2006/relationships/tags" Target="../tags/tag777.xml"/><Relationship Id="rId57" Type="http://schemas.openxmlformats.org/officeDocument/2006/relationships/tags" Target="../tags/tag785.xml"/><Relationship Id="rId10" Type="http://schemas.openxmlformats.org/officeDocument/2006/relationships/slideLayout" Target="../slideLayouts/slideLayout207.xml"/><Relationship Id="rId31" Type="http://schemas.openxmlformats.org/officeDocument/2006/relationships/tags" Target="../tags/tag759.xml"/><Relationship Id="rId44" Type="http://schemas.openxmlformats.org/officeDocument/2006/relationships/tags" Target="../tags/tag772.xml"/><Relationship Id="rId52" Type="http://schemas.openxmlformats.org/officeDocument/2006/relationships/tags" Target="../tags/tag780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7.xml"/><Relationship Id="rId18" Type="http://schemas.openxmlformats.org/officeDocument/2006/relationships/slideLayout" Target="../slideLayouts/slideLayout242.xml"/><Relationship Id="rId26" Type="http://schemas.openxmlformats.org/officeDocument/2006/relationships/slideLayout" Target="../slideLayouts/slideLayout250.xml"/><Relationship Id="rId39" Type="http://schemas.openxmlformats.org/officeDocument/2006/relationships/tags" Target="../tags/tag874.xml"/><Relationship Id="rId21" Type="http://schemas.openxmlformats.org/officeDocument/2006/relationships/slideLayout" Target="../slideLayouts/slideLayout245.xml"/><Relationship Id="rId34" Type="http://schemas.openxmlformats.org/officeDocument/2006/relationships/tags" Target="../tags/tag869.xml"/><Relationship Id="rId42" Type="http://schemas.openxmlformats.org/officeDocument/2006/relationships/tags" Target="../tags/tag877.xml"/><Relationship Id="rId47" Type="http://schemas.openxmlformats.org/officeDocument/2006/relationships/tags" Target="../tags/tag882.xml"/><Relationship Id="rId50" Type="http://schemas.openxmlformats.org/officeDocument/2006/relationships/tags" Target="../tags/tag885.xml"/><Relationship Id="rId55" Type="http://schemas.openxmlformats.org/officeDocument/2006/relationships/tags" Target="../tags/tag890.xml"/><Relationship Id="rId7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26.xml"/><Relationship Id="rId16" Type="http://schemas.openxmlformats.org/officeDocument/2006/relationships/slideLayout" Target="../slideLayouts/slideLayout240.xml"/><Relationship Id="rId29" Type="http://schemas.openxmlformats.org/officeDocument/2006/relationships/vmlDrawing" Target="../drawings/vmlDrawing200.vml"/><Relationship Id="rId11" Type="http://schemas.openxmlformats.org/officeDocument/2006/relationships/slideLayout" Target="../slideLayouts/slideLayout235.xml"/><Relationship Id="rId24" Type="http://schemas.openxmlformats.org/officeDocument/2006/relationships/slideLayout" Target="../slideLayouts/slideLayout248.xml"/><Relationship Id="rId32" Type="http://schemas.openxmlformats.org/officeDocument/2006/relationships/tags" Target="../tags/tag867.xml"/><Relationship Id="rId37" Type="http://schemas.openxmlformats.org/officeDocument/2006/relationships/tags" Target="../tags/tag872.xml"/><Relationship Id="rId40" Type="http://schemas.openxmlformats.org/officeDocument/2006/relationships/tags" Target="../tags/tag875.xml"/><Relationship Id="rId45" Type="http://schemas.openxmlformats.org/officeDocument/2006/relationships/tags" Target="../tags/tag880.xml"/><Relationship Id="rId53" Type="http://schemas.openxmlformats.org/officeDocument/2006/relationships/tags" Target="../tags/tag888.xml"/><Relationship Id="rId58" Type="http://schemas.openxmlformats.org/officeDocument/2006/relationships/oleObject" Target="../embeddings/oleObject200.bin"/><Relationship Id="rId5" Type="http://schemas.openxmlformats.org/officeDocument/2006/relationships/slideLayout" Target="../slideLayouts/slideLayout229.xml"/><Relationship Id="rId19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33.xml"/><Relationship Id="rId14" Type="http://schemas.openxmlformats.org/officeDocument/2006/relationships/slideLayout" Target="../slideLayouts/slideLayout238.xml"/><Relationship Id="rId22" Type="http://schemas.openxmlformats.org/officeDocument/2006/relationships/slideLayout" Target="../slideLayouts/slideLayout246.xml"/><Relationship Id="rId27" Type="http://schemas.openxmlformats.org/officeDocument/2006/relationships/slideLayout" Target="../slideLayouts/slideLayout251.xml"/><Relationship Id="rId30" Type="http://schemas.openxmlformats.org/officeDocument/2006/relationships/tags" Target="../tags/tag865.xml"/><Relationship Id="rId35" Type="http://schemas.openxmlformats.org/officeDocument/2006/relationships/tags" Target="../tags/tag870.xml"/><Relationship Id="rId43" Type="http://schemas.openxmlformats.org/officeDocument/2006/relationships/tags" Target="../tags/tag878.xml"/><Relationship Id="rId48" Type="http://schemas.openxmlformats.org/officeDocument/2006/relationships/tags" Target="../tags/tag883.xml"/><Relationship Id="rId56" Type="http://schemas.openxmlformats.org/officeDocument/2006/relationships/tags" Target="../tags/tag891.xml"/><Relationship Id="rId8" Type="http://schemas.openxmlformats.org/officeDocument/2006/relationships/slideLayout" Target="../slideLayouts/slideLayout232.xml"/><Relationship Id="rId51" Type="http://schemas.openxmlformats.org/officeDocument/2006/relationships/tags" Target="../tags/tag886.xml"/><Relationship Id="rId3" Type="http://schemas.openxmlformats.org/officeDocument/2006/relationships/slideLayout" Target="../slideLayouts/slideLayout227.xml"/><Relationship Id="rId12" Type="http://schemas.openxmlformats.org/officeDocument/2006/relationships/slideLayout" Target="../slideLayouts/slideLayout236.xml"/><Relationship Id="rId17" Type="http://schemas.openxmlformats.org/officeDocument/2006/relationships/slideLayout" Target="../slideLayouts/slideLayout241.xml"/><Relationship Id="rId25" Type="http://schemas.openxmlformats.org/officeDocument/2006/relationships/slideLayout" Target="../slideLayouts/slideLayout249.xml"/><Relationship Id="rId33" Type="http://schemas.openxmlformats.org/officeDocument/2006/relationships/tags" Target="../tags/tag868.xml"/><Relationship Id="rId38" Type="http://schemas.openxmlformats.org/officeDocument/2006/relationships/tags" Target="../tags/tag873.xml"/><Relationship Id="rId46" Type="http://schemas.openxmlformats.org/officeDocument/2006/relationships/tags" Target="../tags/tag881.xml"/><Relationship Id="rId59" Type="http://schemas.openxmlformats.org/officeDocument/2006/relationships/image" Target="../media/image1.emf"/><Relationship Id="rId20" Type="http://schemas.openxmlformats.org/officeDocument/2006/relationships/slideLayout" Target="../slideLayouts/slideLayout244.xml"/><Relationship Id="rId41" Type="http://schemas.openxmlformats.org/officeDocument/2006/relationships/tags" Target="../tags/tag876.xml"/><Relationship Id="rId54" Type="http://schemas.openxmlformats.org/officeDocument/2006/relationships/tags" Target="../tags/tag889.xml"/><Relationship Id="rId1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30.xml"/><Relationship Id="rId15" Type="http://schemas.openxmlformats.org/officeDocument/2006/relationships/slideLayout" Target="../slideLayouts/slideLayout239.xml"/><Relationship Id="rId23" Type="http://schemas.openxmlformats.org/officeDocument/2006/relationships/slideLayout" Target="../slideLayouts/slideLayout247.xml"/><Relationship Id="rId28" Type="http://schemas.openxmlformats.org/officeDocument/2006/relationships/theme" Target="../theme/theme9.xml"/><Relationship Id="rId36" Type="http://schemas.openxmlformats.org/officeDocument/2006/relationships/tags" Target="../tags/tag871.xml"/><Relationship Id="rId49" Type="http://schemas.openxmlformats.org/officeDocument/2006/relationships/tags" Target="../tags/tag884.xml"/><Relationship Id="rId57" Type="http://schemas.openxmlformats.org/officeDocument/2006/relationships/tags" Target="../tags/tag892.xml"/><Relationship Id="rId10" Type="http://schemas.openxmlformats.org/officeDocument/2006/relationships/slideLayout" Target="../slideLayouts/slideLayout234.xml"/><Relationship Id="rId31" Type="http://schemas.openxmlformats.org/officeDocument/2006/relationships/tags" Target="../tags/tag866.xml"/><Relationship Id="rId44" Type="http://schemas.openxmlformats.org/officeDocument/2006/relationships/tags" Target="../tags/tag879.xml"/><Relationship Id="rId52" Type="http://schemas.openxmlformats.org/officeDocument/2006/relationships/tags" Target="../tags/tag8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269558249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" name="think-cell Slide" r:id="rId58" imgW="360" imgH="360" progId="">
                  <p:embed/>
                </p:oleObj>
              </mc:Choice>
              <mc:Fallback>
                <p:oleObj name="think-cell Slide" r:id="rId5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2"/>
            </p:custDataLst>
          </p:nvPr>
        </p:nvSpPr>
        <p:spPr bwMode="auto">
          <a:xfrm>
            <a:off x="0" y="0"/>
            <a:ext cx="1219835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the Titel</a:t>
            </a:r>
            <a:endParaRPr lang="de-DE" noProof="0" dirty="0"/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3"/>
            </p:custDataLst>
          </p:nvPr>
        </p:nvSpPr>
        <p:spPr bwMode="auto">
          <a:xfrm>
            <a:off x="627063" y="1555199"/>
            <a:ext cx="8208962" cy="464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cxnSp>
        <p:nvCxnSpPr>
          <p:cNvPr id="3072" name="cdtMasterTags_CL1 Id3072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11013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11013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8" name="cdtTextBox 12 Id17"/>
          <p:cNvSpPr txBox="1"/>
          <p:nvPr>
            <p:custDataLst>
              <p:tags r:id="rId57"/>
            </p:custDataLst>
          </p:nvPr>
        </p:nvSpPr>
        <p:spPr>
          <a:xfrm>
            <a:off x="8021" y="6597650"/>
            <a:ext cx="3932230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de-DE" sz="1000" dirty="0">
              <a:solidFill>
                <a:srgbClr val="000000"/>
              </a:solidFill>
              <a:ea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772472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82" r:id="rId25"/>
    <p:sldLayoutId id="2147483784" r:id="rId26"/>
    <p:sldLayoutId id="2147483786" r:id="rId27"/>
    <p:sldLayoutId id="2147484019" r:id="rId28"/>
  </p:sldLayoutIdLst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166682175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0" name="think-cell Slide" r:id="rId58" imgW="360" imgH="360" progId="">
                  <p:embed/>
                </p:oleObj>
              </mc:Choice>
              <mc:Fallback>
                <p:oleObj name="think-cell Slide" r:id="rId5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1"/>
            </p:custDataLst>
          </p:nvPr>
        </p:nvSpPr>
        <p:spPr bwMode="auto">
          <a:xfrm>
            <a:off x="0" y="0"/>
            <a:ext cx="1219835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the Titel</a:t>
            </a:r>
            <a:endParaRPr lang="de-DE" noProof="0" dirty="0"/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2"/>
            </p:custDataLst>
          </p:nvPr>
        </p:nvSpPr>
        <p:spPr bwMode="auto">
          <a:xfrm>
            <a:off x="627063" y="1555199"/>
            <a:ext cx="8208962" cy="464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cxnSp>
        <p:nvCxnSpPr>
          <p:cNvPr id="3072" name="cdtMasterTags_CL1 Id3072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11013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11013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7" name="cdtText Box 133 Id16"/>
          <p:cNvSpPr txBox="1"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de-DE" sz="1000" b="1">
                <a:solidFill>
                  <a:srgbClr val="879BAA"/>
                </a:solidFill>
                <a:latin typeface="Arial"/>
                <a:ea typeface="Arial Unicode MS"/>
              </a:rPr>
              <a:t>Restricted©Siemens </a:t>
            </a:r>
            <a:r>
              <a:rPr lang="de-DE" sz="1000" b="1" dirty="0">
                <a:solidFill>
                  <a:srgbClr val="879BAA"/>
                </a:solidFill>
                <a:latin typeface="Arial"/>
                <a:ea typeface="Arial Unicode MS"/>
              </a:rPr>
              <a:t>AG 2017</a:t>
            </a:r>
          </a:p>
        </p:txBody>
      </p:sp>
      <p:sp>
        <p:nvSpPr>
          <p:cNvPr id="68" name="cdtTextBox 12 Id17"/>
          <p:cNvSpPr txBox="1"/>
          <p:nvPr>
            <p:custDataLst>
              <p:tags r:id="rId57"/>
            </p:custDataLst>
          </p:nvPr>
        </p:nvSpPr>
        <p:spPr>
          <a:xfrm>
            <a:off x="8021" y="6597650"/>
            <a:ext cx="3932230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de-DE" sz="1000" dirty="0">
              <a:solidFill>
                <a:srgbClr val="000000"/>
              </a:solidFill>
              <a:latin typeface="Arial"/>
              <a:ea typeface="Arial Unicode MS"/>
            </a:endParaRPr>
          </a:p>
        </p:txBody>
      </p:sp>
      <p:sp>
        <p:nvSpPr>
          <p:cNvPr id="65" name="Datumsplatzhalter 64"/>
          <p:cNvSpPr>
            <a:spLocks noGrp="1"/>
          </p:cNvSpPr>
          <p:nvPr>
            <p:ph type="dt" sz="half" idx="2"/>
          </p:nvPr>
        </p:nvSpPr>
        <p:spPr>
          <a:xfrm>
            <a:off x="1922652" y="6469480"/>
            <a:ext cx="1469167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Arial"/>
              </a:rPr>
              <a:t>October 2017</a:t>
            </a:r>
            <a:endParaRPr lang="de-DE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Fußzeilenplatzhalter 65"/>
          <p:cNvSpPr>
            <a:spLocks noGrp="1"/>
          </p:cNvSpPr>
          <p:nvPr>
            <p:ph type="ftr" sz="quarter" idx="3"/>
          </p:nvPr>
        </p:nvSpPr>
        <p:spPr>
          <a:xfrm>
            <a:off x="4167188" y="6469480"/>
            <a:ext cx="38639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  <a:latin typeface="Arial"/>
              </a:rPr>
              <a:t>Next Generation Digital Twin</a:t>
            </a:r>
          </a:p>
        </p:txBody>
      </p:sp>
      <p:sp>
        <p:nvSpPr>
          <p:cNvPr id="63" name="Foliennummernplatzhalter 70"/>
          <p:cNvSpPr txBox="1">
            <a:spLocks/>
          </p:cNvSpPr>
          <p:nvPr/>
        </p:nvSpPr>
        <p:spPr>
          <a:xfrm>
            <a:off x="627062" y="6469480"/>
            <a:ext cx="99248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de-DE" sz="1100">
                <a:solidFill>
                  <a:srgbClr val="000000"/>
                </a:solidFill>
                <a:latin typeface="Arial"/>
              </a:rPr>
              <a:t>Page </a:t>
            </a:r>
            <a:fld id="{F6240A70-8A05-4381-AE1B-16D84101237E}" type="slidenum">
              <a:rPr lang="de-DE" sz="1100" smtClean="0">
                <a:solidFill>
                  <a:srgbClr val="000000"/>
                </a:solidFill>
                <a:latin typeface="Arial"/>
              </a:rPr>
              <a:pPr algn="l">
                <a:defRPr/>
              </a:pPr>
              <a:t>‹Nr.›</a:t>
            </a:fld>
            <a:endParaRPr lang="de-DE" sz="11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Textfeld 68"/>
          <p:cNvSpPr txBox="1"/>
          <p:nvPr/>
        </p:nvSpPr>
        <p:spPr>
          <a:xfrm>
            <a:off x="10326072" y="6557711"/>
            <a:ext cx="284638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de-DE" sz="1100">
                <a:solidFill>
                  <a:srgbClr val="000000"/>
                </a:solidFill>
                <a:latin typeface="Arial"/>
              </a:rPr>
              <a:t>Corporate Technology</a:t>
            </a:r>
            <a:endParaRPr lang="de-DE" sz="1100" dirty="0" err="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0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71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2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3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4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5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6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7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8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9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0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1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2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3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4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5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6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7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8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9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0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1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2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3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4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5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6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7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235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  <p:sldLayoutId id="2147483805" r:id="rId18"/>
    <p:sldLayoutId id="2147483806" r:id="rId19"/>
    <p:sldLayoutId id="2147483807" r:id="rId20"/>
    <p:sldLayoutId id="2147483808" r:id="rId21"/>
    <p:sldLayoutId id="2147483809" r:id="rId22"/>
    <p:sldLayoutId id="2147483810" r:id="rId23"/>
    <p:sldLayoutId id="2147483811" r:id="rId24"/>
    <p:sldLayoutId id="2147483812" r:id="rId25"/>
    <p:sldLayoutId id="2147483813" r:id="rId26"/>
    <p:sldLayoutId id="2147483814" r:id="rId27"/>
  </p:sldLayoutIdLst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2846582829"/>
              </p:ext>
            </p:ext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0" name="think-cell Slide" r:id="rId58" imgW="360" imgH="360" progId="">
                  <p:embed/>
                </p:oleObj>
              </mc:Choice>
              <mc:Fallback>
                <p:oleObj name="think-cell Slide" r:id="rId5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1"/>
            </p:custDataLst>
          </p:nvPr>
        </p:nvSpPr>
        <p:spPr bwMode="auto">
          <a:xfrm>
            <a:off x="0" y="10"/>
            <a:ext cx="1219835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the Titel</a:t>
            </a:r>
            <a:endParaRPr lang="de-DE" noProof="0" dirty="0"/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2"/>
            </p:custDataLst>
          </p:nvPr>
        </p:nvSpPr>
        <p:spPr bwMode="auto">
          <a:xfrm>
            <a:off x="627068" y="1555199"/>
            <a:ext cx="8208963" cy="464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cxnSp>
        <p:nvCxnSpPr>
          <p:cNvPr id="3072" name="cdtMasterTags_CL1 Id3072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993" y="-216000"/>
            <a:ext cx="12628799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11013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11013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7" name="cdtText Box 133 Id16"/>
          <p:cNvSpPr txBox="1"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de-DE" sz="1000" b="1">
                <a:solidFill>
                  <a:srgbClr val="879BAA"/>
                </a:solidFill>
                <a:latin typeface="Arial"/>
                <a:ea typeface="Arial Unicode MS"/>
              </a:rPr>
              <a:t>Restricted©Siemens </a:t>
            </a:r>
            <a:r>
              <a:rPr lang="de-DE" sz="1000" b="1" dirty="0">
                <a:solidFill>
                  <a:srgbClr val="879BAA"/>
                </a:solidFill>
                <a:latin typeface="Arial"/>
                <a:ea typeface="Arial Unicode MS"/>
              </a:rPr>
              <a:t>AG 2017</a:t>
            </a:r>
          </a:p>
        </p:txBody>
      </p:sp>
      <p:sp>
        <p:nvSpPr>
          <p:cNvPr id="68" name="cdtTextBox 12 Id17"/>
          <p:cNvSpPr txBox="1"/>
          <p:nvPr>
            <p:custDataLst>
              <p:tags r:id="rId57"/>
            </p:custDataLst>
          </p:nvPr>
        </p:nvSpPr>
        <p:spPr>
          <a:xfrm>
            <a:off x="8023" y="6597650"/>
            <a:ext cx="3932230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de-DE" sz="1000" dirty="0">
              <a:solidFill>
                <a:srgbClr val="000000"/>
              </a:solidFill>
              <a:latin typeface="Arial"/>
              <a:ea typeface="Arial Unicode MS"/>
            </a:endParaRPr>
          </a:p>
        </p:txBody>
      </p:sp>
      <p:sp>
        <p:nvSpPr>
          <p:cNvPr id="65" name="Datumsplatzhalter 64"/>
          <p:cNvSpPr>
            <a:spLocks noGrp="1"/>
          </p:cNvSpPr>
          <p:nvPr>
            <p:ph type="dt" sz="half" idx="2"/>
          </p:nvPr>
        </p:nvSpPr>
        <p:spPr>
          <a:xfrm>
            <a:off x="1922653" y="6469490"/>
            <a:ext cx="1469167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Arial"/>
              </a:rPr>
              <a:t>October 2017</a:t>
            </a:r>
            <a:endParaRPr lang="de-DE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Fußzeilenplatzhalter 65"/>
          <p:cNvSpPr>
            <a:spLocks noGrp="1"/>
          </p:cNvSpPr>
          <p:nvPr>
            <p:ph type="ftr" sz="quarter" idx="3"/>
          </p:nvPr>
        </p:nvSpPr>
        <p:spPr>
          <a:xfrm>
            <a:off x="4167194" y="6469490"/>
            <a:ext cx="38639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  <a:latin typeface="Arial"/>
              </a:rPr>
              <a:t>Next Generation Digital Twin</a:t>
            </a:r>
          </a:p>
        </p:txBody>
      </p:sp>
      <p:sp>
        <p:nvSpPr>
          <p:cNvPr id="63" name="Foliennummernplatzhalter 70"/>
          <p:cNvSpPr txBox="1">
            <a:spLocks/>
          </p:cNvSpPr>
          <p:nvPr/>
        </p:nvSpPr>
        <p:spPr>
          <a:xfrm>
            <a:off x="627062" y="6469490"/>
            <a:ext cx="99248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de-DE" sz="1100">
                <a:solidFill>
                  <a:srgbClr val="000000"/>
                </a:solidFill>
                <a:latin typeface="Arial"/>
              </a:rPr>
              <a:t>Page </a:t>
            </a:r>
            <a:fld id="{F6240A70-8A05-4381-AE1B-16D84101237E}" type="slidenum">
              <a:rPr lang="de-DE" sz="1100" smtClean="0">
                <a:solidFill>
                  <a:srgbClr val="000000"/>
                </a:solidFill>
                <a:latin typeface="Arial"/>
              </a:rPr>
              <a:pPr algn="l">
                <a:defRPr/>
              </a:pPr>
              <a:t>‹Nr.›</a:t>
            </a:fld>
            <a:endParaRPr lang="de-DE" sz="11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Textfeld 68"/>
          <p:cNvSpPr txBox="1"/>
          <p:nvPr/>
        </p:nvSpPr>
        <p:spPr>
          <a:xfrm>
            <a:off x="10326079" y="6557721"/>
            <a:ext cx="284638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de-DE" sz="1100">
                <a:solidFill>
                  <a:srgbClr val="000000"/>
                </a:solidFill>
                <a:latin typeface="Arial"/>
              </a:rPr>
              <a:t>Corporate Technology</a:t>
            </a:r>
            <a:endParaRPr lang="de-DE" sz="1100" dirty="0" err="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0" name="Group 33"/>
          <p:cNvGrpSpPr>
            <a:grpSpLocks noChangeAspect="1"/>
          </p:cNvGrpSpPr>
          <p:nvPr userDrawn="1"/>
        </p:nvGrpSpPr>
        <p:grpSpPr bwMode="auto">
          <a:xfrm>
            <a:off x="9555164" y="323850"/>
            <a:ext cx="2159000" cy="914400"/>
            <a:chOff x="6019" y="204"/>
            <a:chExt cx="1360" cy="576"/>
          </a:xfrm>
        </p:grpSpPr>
        <p:sp>
          <p:nvSpPr>
            <p:cNvPr id="71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2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3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4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5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6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7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8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9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0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1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2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3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4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5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6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7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8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9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0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1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2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3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4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5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6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7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282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  <p:sldLayoutId id="2147483833" r:id="rId18"/>
    <p:sldLayoutId id="2147483834" r:id="rId19"/>
    <p:sldLayoutId id="2147483835" r:id="rId20"/>
    <p:sldLayoutId id="2147483836" r:id="rId21"/>
    <p:sldLayoutId id="2147483837" r:id="rId22"/>
    <p:sldLayoutId id="2147483838" r:id="rId23"/>
    <p:sldLayoutId id="2147483839" r:id="rId24"/>
    <p:sldLayoutId id="2147483840" r:id="rId25"/>
    <p:sldLayoutId id="2147483841" r:id="rId26"/>
    <p:sldLayoutId id="2147483842" r:id="rId27"/>
  </p:sldLayoutIdLst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1557153066"/>
              </p:ext>
            </p:ext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40" name="think-cell Slide" r:id="rId58" imgW="360" imgH="360" progId="">
                  <p:embed/>
                </p:oleObj>
              </mc:Choice>
              <mc:Fallback>
                <p:oleObj name="think-cell Slide" r:id="rId5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1"/>
            </p:custDataLst>
          </p:nvPr>
        </p:nvSpPr>
        <p:spPr bwMode="auto">
          <a:xfrm>
            <a:off x="0" y="10"/>
            <a:ext cx="1219835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the Titel</a:t>
            </a:r>
            <a:endParaRPr lang="de-DE" noProof="0" dirty="0"/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2"/>
            </p:custDataLst>
          </p:nvPr>
        </p:nvSpPr>
        <p:spPr bwMode="auto">
          <a:xfrm>
            <a:off x="627068" y="1555199"/>
            <a:ext cx="8208963" cy="464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cxnSp>
        <p:nvCxnSpPr>
          <p:cNvPr id="3072" name="cdtMasterTags_CL1 Id3072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993" y="-216000"/>
            <a:ext cx="12628799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11013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11013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7" name="cdtText Box 133 Id16"/>
          <p:cNvSpPr txBox="1"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de-DE" sz="1000" b="1">
                <a:solidFill>
                  <a:srgbClr val="879BAA"/>
                </a:solidFill>
                <a:latin typeface="Arial"/>
                <a:ea typeface="Arial Unicode MS"/>
              </a:rPr>
              <a:t>Restricted©Siemens </a:t>
            </a:r>
            <a:r>
              <a:rPr lang="de-DE" sz="1000" b="1" dirty="0">
                <a:solidFill>
                  <a:srgbClr val="879BAA"/>
                </a:solidFill>
                <a:latin typeface="Arial"/>
                <a:ea typeface="Arial Unicode MS"/>
              </a:rPr>
              <a:t>AG 2017</a:t>
            </a:r>
          </a:p>
        </p:txBody>
      </p:sp>
      <p:sp>
        <p:nvSpPr>
          <p:cNvPr id="68" name="cdtTextBox 12 Id17"/>
          <p:cNvSpPr txBox="1"/>
          <p:nvPr>
            <p:custDataLst>
              <p:tags r:id="rId57"/>
            </p:custDataLst>
          </p:nvPr>
        </p:nvSpPr>
        <p:spPr>
          <a:xfrm>
            <a:off x="8023" y="6597650"/>
            <a:ext cx="3932230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de-DE" sz="1000" dirty="0">
              <a:solidFill>
                <a:srgbClr val="000000"/>
              </a:solidFill>
              <a:latin typeface="Arial"/>
              <a:ea typeface="Arial Unicode MS"/>
            </a:endParaRPr>
          </a:p>
        </p:txBody>
      </p:sp>
      <p:sp>
        <p:nvSpPr>
          <p:cNvPr id="65" name="Datumsplatzhalter 64"/>
          <p:cNvSpPr>
            <a:spLocks noGrp="1"/>
          </p:cNvSpPr>
          <p:nvPr>
            <p:ph type="dt" sz="half" idx="2"/>
          </p:nvPr>
        </p:nvSpPr>
        <p:spPr>
          <a:xfrm>
            <a:off x="1922653" y="6469490"/>
            <a:ext cx="1469167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Arial"/>
              </a:rPr>
              <a:t>October 2017</a:t>
            </a:r>
            <a:endParaRPr lang="de-DE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Fußzeilenplatzhalter 65"/>
          <p:cNvSpPr>
            <a:spLocks noGrp="1"/>
          </p:cNvSpPr>
          <p:nvPr>
            <p:ph type="ftr" sz="quarter" idx="3"/>
          </p:nvPr>
        </p:nvSpPr>
        <p:spPr>
          <a:xfrm>
            <a:off x="4167194" y="6469490"/>
            <a:ext cx="38639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  <a:latin typeface="Arial"/>
              </a:rPr>
              <a:t>Next Generation Digital Twin</a:t>
            </a:r>
          </a:p>
        </p:txBody>
      </p:sp>
      <p:sp>
        <p:nvSpPr>
          <p:cNvPr id="63" name="Foliennummernplatzhalter 70"/>
          <p:cNvSpPr txBox="1">
            <a:spLocks/>
          </p:cNvSpPr>
          <p:nvPr/>
        </p:nvSpPr>
        <p:spPr>
          <a:xfrm>
            <a:off x="627062" y="6469490"/>
            <a:ext cx="99248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de-DE" sz="1100">
                <a:solidFill>
                  <a:srgbClr val="000000"/>
                </a:solidFill>
                <a:latin typeface="Arial"/>
              </a:rPr>
              <a:t>Page </a:t>
            </a:r>
            <a:fld id="{F6240A70-8A05-4381-AE1B-16D84101237E}" type="slidenum">
              <a:rPr lang="de-DE" sz="1100" smtClean="0">
                <a:solidFill>
                  <a:srgbClr val="000000"/>
                </a:solidFill>
                <a:latin typeface="Arial"/>
              </a:rPr>
              <a:pPr algn="l">
                <a:defRPr/>
              </a:pPr>
              <a:t>‹Nr.›</a:t>
            </a:fld>
            <a:endParaRPr lang="de-DE" sz="11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Textfeld 68"/>
          <p:cNvSpPr txBox="1"/>
          <p:nvPr/>
        </p:nvSpPr>
        <p:spPr>
          <a:xfrm>
            <a:off x="10326079" y="6557721"/>
            <a:ext cx="284638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de-DE" sz="1100">
                <a:solidFill>
                  <a:srgbClr val="000000"/>
                </a:solidFill>
                <a:latin typeface="Arial"/>
              </a:rPr>
              <a:t>Corporate Technology</a:t>
            </a:r>
            <a:endParaRPr lang="de-DE" sz="1100" dirty="0" err="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0" name="Group 33"/>
          <p:cNvGrpSpPr>
            <a:grpSpLocks noChangeAspect="1"/>
          </p:cNvGrpSpPr>
          <p:nvPr userDrawn="1"/>
        </p:nvGrpSpPr>
        <p:grpSpPr bwMode="auto">
          <a:xfrm>
            <a:off x="9555164" y="323850"/>
            <a:ext cx="2159000" cy="914400"/>
            <a:chOff x="6019" y="204"/>
            <a:chExt cx="1360" cy="576"/>
          </a:xfrm>
        </p:grpSpPr>
        <p:sp>
          <p:nvSpPr>
            <p:cNvPr id="71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2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3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4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5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6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7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8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9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0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1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2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3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4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5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6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7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8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9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0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1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2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3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4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5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6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7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9287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  <p:sldLayoutId id="2147483859" r:id="rId16"/>
    <p:sldLayoutId id="2147483860" r:id="rId17"/>
    <p:sldLayoutId id="2147483861" r:id="rId18"/>
    <p:sldLayoutId id="2147483862" r:id="rId19"/>
    <p:sldLayoutId id="2147483863" r:id="rId20"/>
    <p:sldLayoutId id="2147483864" r:id="rId21"/>
    <p:sldLayoutId id="2147483865" r:id="rId22"/>
    <p:sldLayoutId id="2147483866" r:id="rId23"/>
    <p:sldLayoutId id="2147483867" r:id="rId24"/>
    <p:sldLayoutId id="2147483868" r:id="rId25"/>
    <p:sldLayoutId id="2147483869" r:id="rId26"/>
    <p:sldLayoutId id="2147483870" r:id="rId27"/>
  </p:sldLayoutIdLst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37"/>
            </p:custDataLst>
            <p:extLst>
              <p:ext uri="{D42A27DB-BD31-4B8C-83A1-F6EECF244321}">
                <p14:modId xmlns:p14="http://schemas.microsoft.com/office/powerpoint/2010/main" val="373058525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40" name="think-cell Slide" r:id="rId65" imgW="360" imgH="360" progId="">
                  <p:embed/>
                </p:oleObj>
              </mc:Choice>
              <mc:Fallback>
                <p:oleObj name="think-cell Slide" r:id="rId65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8"/>
            </p:custDataLst>
          </p:nvPr>
        </p:nvSpPr>
        <p:spPr bwMode="auto">
          <a:xfrm>
            <a:off x="0" y="0"/>
            <a:ext cx="1219835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the Titel</a:t>
            </a:r>
            <a:endParaRPr lang="de-DE" noProof="0" dirty="0"/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9"/>
            </p:custDataLst>
          </p:nvPr>
        </p:nvSpPr>
        <p:spPr bwMode="auto">
          <a:xfrm>
            <a:off x="627063" y="1555199"/>
            <a:ext cx="8208962" cy="464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cxnSp>
        <p:nvCxnSpPr>
          <p:cNvPr id="3072" name="cdtMasterTags_CL1 Id3072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6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6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6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11013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11013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7" name="cdtText Box 133 Id16"/>
          <p:cNvSpPr txBox="1">
            <a:spLocks noChangeArrowheads="1"/>
          </p:cNvSpPr>
          <p:nvPr>
            <p:custDataLst>
              <p:tags r:id="rId63"/>
            </p:custDataLst>
          </p:nvPr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de-DE" sz="1000" b="1">
                <a:solidFill>
                  <a:srgbClr val="879BAA"/>
                </a:solidFill>
                <a:latin typeface="Arial"/>
                <a:ea typeface="Arial Unicode MS"/>
              </a:rPr>
              <a:t>Restricted©Siemens </a:t>
            </a:r>
            <a:r>
              <a:rPr lang="de-DE" sz="1000" b="1" dirty="0">
                <a:solidFill>
                  <a:srgbClr val="879BAA"/>
                </a:solidFill>
                <a:latin typeface="Arial"/>
                <a:ea typeface="Arial Unicode MS"/>
              </a:rPr>
              <a:t>AG 2017</a:t>
            </a:r>
          </a:p>
        </p:txBody>
      </p:sp>
      <p:sp>
        <p:nvSpPr>
          <p:cNvPr id="68" name="cdtTextBox 12 Id17"/>
          <p:cNvSpPr txBox="1"/>
          <p:nvPr>
            <p:custDataLst>
              <p:tags r:id="rId64"/>
            </p:custDataLst>
          </p:nvPr>
        </p:nvSpPr>
        <p:spPr>
          <a:xfrm>
            <a:off x="8021" y="6597650"/>
            <a:ext cx="3932230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de-DE" sz="1000" dirty="0">
              <a:solidFill>
                <a:srgbClr val="000000"/>
              </a:solidFill>
              <a:latin typeface="Arial"/>
              <a:ea typeface="Arial Unicode MS"/>
            </a:endParaRPr>
          </a:p>
        </p:txBody>
      </p:sp>
      <p:sp>
        <p:nvSpPr>
          <p:cNvPr id="65" name="Datumsplatzhalter 64"/>
          <p:cNvSpPr>
            <a:spLocks noGrp="1"/>
          </p:cNvSpPr>
          <p:nvPr>
            <p:ph type="dt" sz="half" idx="2"/>
          </p:nvPr>
        </p:nvSpPr>
        <p:spPr>
          <a:xfrm>
            <a:off x="1922652" y="6517186"/>
            <a:ext cx="1469167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Arial"/>
              </a:rPr>
              <a:t>October 2017</a:t>
            </a:r>
            <a:endParaRPr lang="de-D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Fußzeilenplatzhalter 65"/>
          <p:cNvSpPr>
            <a:spLocks noGrp="1"/>
          </p:cNvSpPr>
          <p:nvPr>
            <p:ph type="ftr" sz="quarter" idx="3"/>
          </p:nvPr>
        </p:nvSpPr>
        <p:spPr>
          <a:xfrm>
            <a:off x="4167188" y="6517186"/>
            <a:ext cx="38639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Arial"/>
              </a:rPr>
              <a:t>Next Generation Digital Twin</a:t>
            </a:r>
            <a:endParaRPr lang="de-D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Foliennummernplatzhalter 70"/>
          <p:cNvSpPr txBox="1">
            <a:spLocks/>
          </p:cNvSpPr>
          <p:nvPr/>
        </p:nvSpPr>
        <p:spPr>
          <a:xfrm>
            <a:off x="627062" y="6517186"/>
            <a:ext cx="99248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de-DE" sz="1100">
                <a:solidFill>
                  <a:srgbClr val="000000"/>
                </a:solidFill>
                <a:latin typeface="Arial"/>
              </a:rPr>
              <a:t>Page </a:t>
            </a:r>
            <a:fld id="{F6240A70-8A05-4381-AE1B-16D84101237E}" type="slidenum">
              <a:rPr lang="de-DE" sz="1100" smtClean="0">
                <a:solidFill>
                  <a:srgbClr val="000000"/>
                </a:solidFill>
                <a:latin typeface="Arial"/>
              </a:rPr>
              <a:pPr algn="l">
                <a:defRPr/>
              </a:pPr>
              <a:t>‹Nr.›</a:t>
            </a:fld>
            <a:endParaRPr lang="de-DE" sz="11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Textfeld 68"/>
          <p:cNvSpPr txBox="1"/>
          <p:nvPr/>
        </p:nvSpPr>
        <p:spPr>
          <a:xfrm>
            <a:off x="10326072" y="6605417"/>
            <a:ext cx="284638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de-DE" sz="1100">
                <a:solidFill>
                  <a:srgbClr val="000000"/>
                </a:solidFill>
                <a:latin typeface="Arial"/>
              </a:rPr>
              <a:t>Corporate Technology</a:t>
            </a:r>
            <a:endParaRPr lang="de-DE" sz="1100" dirty="0" err="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67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  <p:sldLayoutId id="2147483883" r:id="rId12"/>
    <p:sldLayoutId id="2147483884" r:id="rId13"/>
    <p:sldLayoutId id="2147483885" r:id="rId14"/>
    <p:sldLayoutId id="2147483886" r:id="rId15"/>
    <p:sldLayoutId id="2147483887" r:id="rId16"/>
    <p:sldLayoutId id="2147483888" r:id="rId17"/>
    <p:sldLayoutId id="2147483889" r:id="rId18"/>
    <p:sldLayoutId id="2147483890" r:id="rId19"/>
    <p:sldLayoutId id="2147483891" r:id="rId20"/>
    <p:sldLayoutId id="2147483892" r:id="rId21"/>
    <p:sldLayoutId id="2147483893" r:id="rId22"/>
    <p:sldLayoutId id="2147483894" r:id="rId23"/>
    <p:sldLayoutId id="2147483895" r:id="rId24"/>
    <p:sldLayoutId id="2147483896" r:id="rId25"/>
    <p:sldLayoutId id="2147483897" r:id="rId26"/>
    <p:sldLayoutId id="2147483898" r:id="rId27"/>
    <p:sldLayoutId id="2147483900" r:id="rId28"/>
    <p:sldLayoutId id="2147483901" r:id="rId29"/>
    <p:sldLayoutId id="2147483902" r:id="rId30"/>
    <p:sldLayoutId id="2147483903" r:id="rId31"/>
    <p:sldLayoutId id="2147483904" r:id="rId32"/>
    <p:sldLayoutId id="2147483905" r:id="rId33"/>
    <p:sldLayoutId id="2147483906" r:id="rId34"/>
  </p:sldLayoutIdLst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2062634132"/>
              </p:ext>
            </p:ext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16" name="think-cell Slide" r:id="rId58" imgW="360" imgH="360" progId="">
                  <p:embed/>
                </p:oleObj>
              </mc:Choice>
              <mc:Fallback>
                <p:oleObj name="think-cell Slide" r:id="rId5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1"/>
            </p:custDataLst>
          </p:nvPr>
        </p:nvSpPr>
        <p:spPr bwMode="auto">
          <a:xfrm>
            <a:off x="0" y="10"/>
            <a:ext cx="1219835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the Titel</a:t>
            </a:r>
            <a:endParaRPr lang="de-DE" noProof="0" dirty="0"/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2"/>
            </p:custDataLst>
          </p:nvPr>
        </p:nvSpPr>
        <p:spPr bwMode="auto">
          <a:xfrm>
            <a:off x="627068" y="1555199"/>
            <a:ext cx="8208963" cy="464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cxnSp>
        <p:nvCxnSpPr>
          <p:cNvPr id="3072" name="cdtMasterTags_CL1 Id3072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993" y="-216000"/>
            <a:ext cx="12628799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11013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11013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7" name="cdtText Box 133 Id16"/>
          <p:cNvSpPr txBox="1"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de-DE" sz="1000" b="1">
                <a:solidFill>
                  <a:srgbClr val="879BAA"/>
                </a:solidFill>
                <a:latin typeface="Arial"/>
                <a:ea typeface="Arial Unicode MS"/>
              </a:rPr>
              <a:t>Restricted©Siemens </a:t>
            </a:r>
            <a:r>
              <a:rPr lang="de-DE" sz="1000" b="1" dirty="0">
                <a:solidFill>
                  <a:srgbClr val="879BAA"/>
                </a:solidFill>
                <a:latin typeface="Arial"/>
                <a:ea typeface="Arial Unicode MS"/>
              </a:rPr>
              <a:t>AG 2017</a:t>
            </a:r>
          </a:p>
        </p:txBody>
      </p:sp>
      <p:sp>
        <p:nvSpPr>
          <p:cNvPr id="68" name="cdtTextBox 12 Id17"/>
          <p:cNvSpPr txBox="1"/>
          <p:nvPr>
            <p:custDataLst>
              <p:tags r:id="rId57"/>
            </p:custDataLst>
          </p:nvPr>
        </p:nvSpPr>
        <p:spPr>
          <a:xfrm>
            <a:off x="8023" y="6597650"/>
            <a:ext cx="3932230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de-DE" sz="1000" dirty="0">
              <a:solidFill>
                <a:srgbClr val="000000"/>
              </a:solidFill>
              <a:latin typeface="Arial"/>
              <a:ea typeface="Arial Unicode MS"/>
            </a:endParaRPr>
          </a:p>
        </p:txBody>
      </p:sp>
      <p:sp>
        <p:nvSpPr>
          <p:cNvPr id="65" name="Datumsplatzhalter 64"/>
          <p:cNvSpPr>
            <a:spLocks noGrp="1"/>
          </p:cNvSpPr>
          <p:nvPr>
            <p:ph type="dt" sz="half" idx="2"/>
          </p:nvPr>
        </p:nvSpPr>
        <p:spPr>
          <a:xfrm>
            <a:off x="1922653" y="6469490"/>
            <a:ext cx="1469167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Arial"/>
              </a:rPr>
              <a:t>October 2017</a:t>
            </a:r>
            <a:endParaRPr lang="de-DE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Fußzeilenplatzhalter 65"/>
          <p:cNvSpPr>
            <a:spLocks noGrp="1"/>
          </p:cNvSpPr>
          <p:nvPr>
            <p:ph type="ftr" sz="quarter" idx="3"/>
          </p:nvPr>
        </p:nvSpPr>
        <p:spPr>
          <a:xfrm>
            <a:off x="4167194" y="6469490"/>
            <a:ext cx="38639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  <a:latin typeface="Arial"/>
              </a:rPr>
              <a:t>Next Generation Digital Twin</a:t>
            </a:r>
          </a:p>
        </p:txBody>
      </p:sp>
      <p:sp>
        <p:nvSpPr>
          <p:cNvPr id="63" name="Foliennummernplatzhalter 70"/>
          <p:cNvSpPr txBox="1">
            <a:spLocks/>
          </p:cNvSpPr>
          <p:nvPr/>
        </p:nvSpPr>
        <p:spPr>
          <a:xfrm>
            <a:off x="627062" y="6469490"/>
            <a:ext cx="99248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de-DE" sz="1100">
                <a:solidFill>
                  <a:srgbClr val="000000"/>
                </a:solidFill>
                <a:latin typeface="Arial"/>
              </a:rPr>
              <a:t>Page </a:t>
            </a:r>
            <a:fld id="{F6240A70-8A05-4381-AE1B-16D84101237E}" type="slidenum">
              <a:rPr lang="de-DE" sz="1100" smtClean="0">
                <a:solidFill>
                  <a:srgbClr val="000000"/>
                </a:solidFill>
                <a:latin typeface="Arial"/>
              </a:rPr>
              <a:pPr algn="l">
                <a:defRPr/>
              </a:pPr>
              <a:t>‹Nr.›</a:t>
            </a:fld>
            <a:endParaRPr lang="de-DE" sz="11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Textfeld 68"/>
          <p:cNvSpPr txBox="1"/>
          <p:nvPr/>
        </p:nvSpPr>
        <p:spPr>
          <a:xfrm>
            <a:off x="10326079" y="6557721"/>
            <a:ext cx="284638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de-DE" sz="1100">
                <a:solidFill>
                  <a:srgbClr val="000000"/>
                </a:solidFill>
                <a:latin typeface="Arial"/>
              </a:rPr>
              <a:t>Corporate Technology</a:t>
            </a:r>
            <a:endParaRPr lang="de-DE" sz="1100" dirty="0" err="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0" name="Group 33"/>
          <p:cNvGrpSpPr>
            <a:grpSpLocks noChangeAspect="1"/>
          </p:cNvGrpSpPr>
          <p:nvPr userDrawn="1"/>
        </p:nvGrpSpPr>
        <p:grpSpPr bwMode="auto">
          <a:xfrm>
            <a:off x="9555164" y="323850"/>
            <a:ext cx="2159000" cy="914400"/>
            <a:chOff x="6019" y="204"/>
            <a:chExt cx="1360" cy="576"/>
          </a:xfrm>
        </p:grpSpPr>
        <p:sp>
          <p:nvSpPr>
            <p:cNvPr id="71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2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3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4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5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6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7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8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9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0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1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2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3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4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5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6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7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8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9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0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1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2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3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4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5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6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7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3083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  <p:sldLayoutId id="2147483921" r:id="rId14"/>
    <p:sldLayoutId id="2147483922" r:id="rId15"/>
    <p:sldLayoutId id="2147483923" r:id="rId16"/>
    <p:sldLayoutId id="2147483924" r:id="rId17"/>
    <p:sldLayoutId id="2147483925" r:id="rId18"/>
    <p:sldLayoutId id="2147483926" r:id="rId19"/>
    <p:sldLayoutId id="2147483927" r:id="rId20"/>
    <p:sldLayoutId id="2147483928" r:id="rId21"/>
    <p:sldLayoutId id="2147483929" r:id="rId22"/>
    <p:sldLayoutId id="2147483930" r:id="rId23"/>
    <p:sldLayoutId id="2147483931" r:id="rId24"/>
    <p:sldLayoutId id="2147483932" r:id="rId25"/>
    <p:sldLayoutId id="2147483933" r:id="rId26"/>
    <p:sldLayoutId id="2147483934" r:id="rId27"/>
  </p:sldLayoutIdLst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2805663559"/>
              </p:ext>
            </p:ext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16" name="think-cell Slide" r:id="rId58" imgW="360" imgH="360" progId="">
                  <p:embed/>
                </p:oleObj>
              </mc:Choice>
              <mc:Fallback>
                <p:oleObj name="think-cell Slide" r:id="rId5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1"/>
            </p:custDataLst>
          </p:nvPr>
        </p:nvSpPr>
        <p:spPr bwMode="auto">
          <a:xfrm>
            <a:off x="0" y="10"/>
            <a:ext cx="1219835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the Titel</a:t>
            </a:r>
            <a:endParaRPr lang="de-DE" noProof="0" dirty="0"/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2"/>
            </p:custDataLst>
          </p:nvPr>
        </p:nvSpPr>
        <p:spPr bwMode="auto">
          <a:xfrm>
            <a:off x="627068" y="1555199"/>
            <a:ext cx="8208963" cy="464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cxnSp>
        <p:nvCxnSpPr>
          <p:cNvPr id="3072" name="cdtMasterTags_CL1 Id3072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993" y="-216000"/>
            <a:ext cx="12628799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11013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11013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7" name="cdtText Box 133 Id16"/>
          <p:cNvSpPr txBox="1"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de-DE" sz="1000" b="1">
                <a:solidFill>
                  <a:srgbClr val="879BAA"/>
                </a:solidFill>
                <a:latin typeface="Arial"/>
                <a:ea typeface="Arial Unicode MS"/>
              </a:rPr>
              <a:t>Restricted©Siemens </a:t>
            </a:r>
            <a:r>
              <a:rPr lang="de-DE" sz="1000" b="1" dirty="0">
                <a:solidFill>
                  <a:srgbClr val="879BAA"/>
                </a:solidFill>
                <a:latin typeface="Arial"/>
                <a:ea typeface="Arial Unicode MS"/>
              </a:rPr>
              <a:t>AG 2017</a:t>
            </a:r>
          </a:p>
        </p:txBody>
      </p:sp>
      <p:sp>
        <p:nvSpPr>
          <p:cNvPr id="68" name="cdtTextBox 12 Id17"/>
          <p:cNvSpPr txBox="1"/>
          <p:nvPr>
            <p:custDataLst>
              <p:tags r:id="rId57"/>
            </p:custDataLst>
          </p:nvPr>
        </p:nvSpPr>
        <p:spPr>
          <a:xfrm>
            <a:off x="8023" y="6597650"/>
            <a:ext cx="3932230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de-DE" sz="1000" dirty="0">
              <a:solidFill>
                <a:srgbClr val="000000"/>
              </a:solidFill>
              <a:latin typeface="Arial"/>
              <a:ea typeface="Arial Unicode MS"/>
            </a:endParaRPr>
          </a:p>
        </p:txBody>
      </p:sp>
      <p:sp>
        <p:nvSpPr>
          <p:cNvPr id="65" name="Datumsplatzhalter 64"/>
          <p:cNvSpPr>
            <a:spLocks noGrp="1"/>
          </p:cNvSpPr>
          <p:nvPr>
            <p:ph type="dt" sz="half" idx="2"/>
          </p:nvPr>
        </p:nvSpPr>
        <p:spPr>
          <a:xfrm>
            <a:off x="1922653" y="6469490"/>
            <a:ext cx="1469167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Arial"/>
              </a:rPr>
              <a:t>October 2017</a:t>
            </a:r>
            <a:endParaRPr lang="de-DE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Fußzeilenplatzhalter 65"/>
          <p:cNvSpPr>
            <a:spLocks noGrp="1"/>
          </p:cNvSpPr>
          <p:nvPr>
            <p:ph type="ftr" sz="quarter" idx="3"/>
          </p:nvPr>
        </p:nvSpPr>
        <p:spPr>
          <a:xfrm>
            <a:off x="4167194" y="6469490"/>
            <a:ext cx="38639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  <a:latin typeface="Arial"/>
              </a:rPr>
              <a:t>Next Generation Digital Twin</a:t>
            </a:r>
          </a:p>
        </p:txBody>
      </p:sp>
      <p:sp>
        <p:nvSpPr>
          <p:cNvPr id="63" name="Foliennummernplatzhalter 70"/>
          <p:cNvSpPr txBox="1">
            <a:spLocks/>
          </p:cNvSpPr>
          <p:nvPr/>
        </p:nvSpPr>
        <p:spPr>
          <a:xfrm>
            <a:off x="627062" y="6469490"/>
            <a:ext cx="99248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de-DE" sz="1100">
                <a:solidFill>
                  <a:srgbClr val="000000"/>
                </a:solidFill>
                <a:latin typeface="Arial"/>
              </a:rPr>
              <a:t>Page </a:t>
            </a:r>
            <a:fld id="{F6240A70-8A05-4381-AE1B-16D84101237E}" type="slidenum">
              <a:rPr lang="de-DE" sz="1100" smtClean="0">
                <a:solidFill>
                  <a:srgbClr val="000000"/>
                </a:solidFill>
                <a:latin typeface="Arial"/>
              </a:rPr>
              <a:pPr algn="l">
                <a:defRPr/>
              </a:pPr>
              <a:t>‹Nr.›</a:t>
            </a:fld>
            <a:endParaRPr lang="de-DE" sz="11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Textfeld 68"/>
          <p:cNvSpPr txBox="1"/>
          <p:nvPr/>
        </p:nvSpPr>
        <p:spPr>
          <a:xfrm>
            <a:off x="10326079" y="6557721"/>
            <a:ext cx="284638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de-DE" sz="1100">
                <a:solidFill>
                  <a:srgbClr val="000000"/>
                </a:solidFill>
                <a:latin typeface="Arial"/>
              </a:rPr>
              <a:t>Corporate Technology</a:t>
            </a:r>
            <a:endParaRPr lang="de-DE" sz="1100" dirty="0" err="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0" name="Group 33"/>
          <p:cNvGrpSpPr>
            <a:grpSpLocks noChangeAspect="1"/>
          </p:cNvGrpSpPr>
          <p:nvPr userDrawn="1"/>
        </p:nvGrpSpPr>
        <p:grpSpPr bwMode="auto">
          <a:xfrm>
            <a:off x="9555164" y="323850"/>
            <a:ext cx="2159000" cy="914400"/>
            <a:chOff x="6019" y="204"/>
            <a:chExt cx="1360" cy="576"/>
          </a:xfrm>
        </p:grpSpPr>
        <p:sp>
          <p:nvSpPr>
            <p:cNvPr id="71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2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3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4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5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6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7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8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9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0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1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2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3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4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5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6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7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8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9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0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1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2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3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4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5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6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7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928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  <p:sldLayoutId id="2147483947" r:id="rId12"/>
    <p:sldLayoutId id="2147483948" r:id="rId13"/>
    <p:sldLayoutId id="2147483949" r:id="rId14"/>
    <p:sldLayoutId id="2147483950" r:id="rId15"/>
    <p:sldLayoutId id="2147483951" r:id="rId16"/>
    <p:sldLayoutId id="2147483952" r:id="rId17"/>
    <p:sldLayoutId id="2147483953" r:id="rId18"/>
    <p:sldLayoutId id="2147483954" r:id="rId19"/>
    <p:sldLayoutId id="2147483955" r:id="rId20"/>
    <p:sldLayoutId id="2147483956" r:id="rId21"/>
    <p:sldLayoutId id="2147483957" r:id="rId22"/>
    <p:sldLayoutId id="2147483958" r:id="rId23"/>
    <p:sldLayoutId id="2147483959" r:id="rId24"/>
    <p:sldLayoutId id="2147483960" r:id="rId25"/>
    <p:sldLayoutId id="2147483961" r:id="rId26"/>
    <p:sldLayoutId id="2147483962" r:id="rId27"/>
  </p:sldLayoutIdLst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411921656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16" name="think-cell Slide" r:id="rId58" imgW="360" imgH="360" progId="">
                  <p:embed/>
                </p:oleObj>
              </mc:Choice>
              <mc:Fallback>
                <p:oleObj name="think-cell Slide" r:id="rId5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1"/>
            </p:custDataLst>
          </p:nvPr>
        </p:nvSpPr>
        <p:spPr bwMode="auto">
          <a:xfrm>
            <a:off x="0" y="0"/>
            <a:ext cx="1219835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the Titel</a:t>
            </a:r>
            <a:endParaRPr lang="de-DE" noProof="0" dirty="0"/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2"/>
            </p:custDataLst>
          </p:nvPr>
        </p:nvSpPr>
        <p:spPr bwMode="auto">
          <a:xfrm>
            <a:off x="627063" y="1555199"/>
            <a:ext cx="8208962" cy="464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cxnSp>
        <p:nvCxnSpPr>
          <p:cNvPr id="3072" name="cdtMasterTags_CL1 Id3072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11013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11013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7" name="cdtText Box 133 Id16"/>
          <p:cNvSpPr txBox="1"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de-DE" sz="1000" b="1">
                <a:solidFill>
                  <a:srgbClr val="879BAA"/>
                </a:solidFill>
                <a:latin typeface="Arial"/>
                <a:ea typeface="Arial Unicode MS"/>
              </a:rPr>
              <a:t>Restricted©Siemens </a:t>
            </a:r>
            <a:r>
              <a:rPr lang="de-DE" sz="1000" b="1" dirty="0">
                <a:solidFill>
                  <a:srgbClr val="879BAA"/>
                </a:solidFill>
                <a:latin typeface="Arial"/>
                <a:ea typeface="Arial Unicode MS"/>
              </a:rPr>
              <a:t>AG 2017</a:t>
            </a:r>
          </a:p>
        </p:txBody>
      </p:sp>
      <p:sp>
        <p:nvSpPr>
          <p:cNvPr id="68" name="cdtTextBox 12 Id17"/>
          <p:cNvSpPr txBox="1"/>
          <p:nvPr>
            <p:custDataLst>
              <p:tags r:id="rId57"/>
            </p:custDataLst>
          </p:nvPr>
        </p:nvSpPr>
        <p:spPr>
          <a:xfrm>
            <a:off x="8021" y="6597650"/>
            <a:ext cx="3932230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de-DE" sz="1000" dirty="0">
              <a:solidFill>
                <a:srgbClr val="000000"/>
              </a:solidFill>
              <a:latin typeface="Arial"/>
              <a:ea typeface="Arial Unicode MS"/>
            </a:endParaRPr>
          </a:p>
        </p:txBody>
      </p:sp>
      <p:sp>
        <p:nvSpPr>
          <p:cNvPr id="65" name="Datumsplatzhalter 64"/>
          <p:cNvSpPr>
            <a:spLocks noGrp="1"/>
          </p:cNvSpPr>
          <p:nvPr>
            <p:ph type="dt" sz="half" idx="2"/>
          </p:nvPr>
        </p:nvSpPr>
        <p:spPr>
          <a:xfrm>
            <a:off x="1922652" y="6469480"/>
            <a:ext cx="1469167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Arial"/>
              </a:rPr>
              <a:t>October 2017</a:t>
            </a:r>
            <a:endParaRPr lang="de-DE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Fußzeilenplatzhalter 65"/>
          <p:cNvSpPr>
            <a:spLocks noGrp="1"/>
          </p:cNvSpPr>
          <p:nvPr>
            <p:ph type="ftr" sz="quarter" idx="3"/>
          </p:nvPr>
        </p:nvSpPr>
        <p:spPr>
          <a:xfrm>
            <a:off x="4167188" y="6469480"/>
            <a:ext cx="38639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  <a:latin typeface="Arial"/>
              </a:rPr>
              <a:t>Next Generation Digital Twin</a:t>
            </a:r>
          </a:p>
        </p:txBody>
      </p:sp>
      <p:sp>
        <p:nvSpPr>
          <p:cNvPr id="63" name="Foliennummernplatzhalter 70"/>
          <p:cNvSpPr txBox="1">
            <a:spLocks/>
          </p:cNvSpPr>
          <p:nvPr/>
        </p:nvSpPr>
        <p:spPr>
          <a:xfrm>
            <a:off x="627062" y="6469480"/>
            <a:ext cx="99248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de-DE" sz="1100">
                <a:solidFill>
                  <a:srgbClr val="000000"/>
                </a:solidFill>
                <a:latin typeface="Arial"/>
              </a:rPr>
              <a:t>Page </a:t>
            </a:r>
            <a:fld id="{F6240A70-8A05-4381-AE1B-16D84101237E}" type="slidenum">
              <a:rPr lang="de-DE" sz="1100" smtClean="0">
                <a:solidFill>
                  <a:srgbClr val="000000"/>
                </a:solidFill>
                <a:latin typeface="Arial"/>
              </a:rPr>
              <a:pPr algn="l">
                <a:defRPr/>
              </a:pPr>
              <a:t>‹Nr.›</a:t>
            </a:fld>
            <a:endParaRPr lang="de-DE" sz="11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Textfeld 68"/>
          <p:cNvSpPr txBox="1"/>
          <p:nvPr/>
        </p:nvSpPr>
        <p:spPr>
          <a:xfrm>
            <a:off x="10326072" y="6557711"/>
            <a:ext cx="284638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de-DE" sz="1100">
                <a:solidFill>
                  <a:srgbClr val="000000"/>
                </a:solidFill>
                <a:latin typeface="Arial"/>
              </a:rPr>
              <a:t>Corporate Technology</a:t>
            </a:r>
            <a:endParaRPr lang="de-DE" sz="1100" dirty="0" err="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0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71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2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3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4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5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6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7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8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9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0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1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2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3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4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5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6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7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8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9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0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1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2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3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4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5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6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7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3681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  <p:sldLayoutId id="2147483975" r:id="rId12"/>
    <p:sldLayoutId id="2147483976" r:id="rId13"/>
    <p:sldLayoutId id="2147483977" r:id="rId14"/>
    <p:sldLayoutId id="2147483978" r:id="rId15"/>
    <p:sldLayoutId id="2147483979" r:id="rId16"/>
    <p:sldLayoutId id="2147483980" r:id="rId17"/>
    <p:sldLayoutId id="2147483981" r:id="rId18"/>
    <p:sldLayoutId id="2147483982" r:id="rId19"/>
    <p:sldLayoutId id="2147483983" r:id="rId20"/>
    <p:sldLayoutId id="2147483984" r:id="rId21"/>
    <p:sldLayoutId id="2147483985" r:id="rId22"/>
    <p:sldLayoutId id="2147483986" r:id="rId23"/>
    <p:sldLayoutId id="2147483987" r:id="rId24"/>
    <p:sldLayoutId id="2147483988" r:id="rId25"/>
    <p:sldLayoutId id="2147483989" r:id="rId26"/>
    <p:sldLayoutId id="2147483990" r:id="rId27"/>
  </p:sldLayoutIdLst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62048262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16" name="think-cell Slide" r:id="rId58" imgW="360" imgH="360" progId="">
                  <p:embed/>
                </p:oleObj>
              </mc:Choice>
              <mc:Fallback>
                <p:oleObj name="think-cell Slide" r:id="rId58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1"/>
            </p:custDataLst>
          </p:nvPr>
        </p:nvSpPr>
        <p:spPr bwMode="auto">
          <a:xfrm>
            <a:off x="0" y="0"/>
            <a:ext cx="1219835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the Titel</a:t>
            </a:r>
            <a:endParaRPr lang="de-DE" noProof="0" dirty="0"/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2"/>
            </p:custDataLst>
          </p:nvPr>
        </p:nvSpPr>
        <p:spPr bwMode="auto">
          <a:xfrm>
            <a:off x="627063" y="1555199"/>
            <a:ext cx="8208962" cy="464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cxnSp>
        <p:nvCxnSpPr>
          <p:cNvPr id="3072" name="cdtMasterTags_CL1 Id3072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11013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11013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7" name="cdtText Box 133 Id16"/>
          <p:cNvSpPr txBox="1"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de-DE" sz="1000" b="1">
                <a:solidFill>
                  <a:srgbClr val="879BAA"/>
                </a:solidFill>
                <a:latin typeface="Arial"/>
                <a:ea typeface="Arial Unicode MS"/>
              </a:rPr>
              <a:t>Restricted©Siemens </a:t>
            </a:r>
            <a:r>
              <a:rPr lang="de-DE" sz="1000" b="1" dirty="0">
                <a:solidFill>
                  <a:srgbClr val="879BAA"/>
                </a:solidFill>
                <a:latin typeface="Arial"/>
                <a:ea typeface="Arial Unicode MS"/>
              </a:rPr>
              <a:t>AG 2017</a:t>
            </a:r>
          </a:p>
        </p:txBody>
      </p:sp>
      <p:sp>
        <p:nvSpPr>
          <p:cNvPr id="68" name="cdtTextBox 12 Id17"/>
          <p:cNvSpPr txBox="1"/>
          <p:nvPr>
            <p:custDataLst>
              <p:tags r:id="rId57"/>
            </p:custDataLst>
          </p:nvPr>
        </p:nvSpPr>
        <p:spPr>
          <a:xfrm>
            <a:off x="8021" y="6597650"/>
            <a:ext cx="3932230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de-DE" sz="1000" dirty="0">
              <a:solidFill>
                <a:srgbClr val="000000"/>
              </a:solidFill>
              <a:latin typeface="Arial"/>
              <a:ea typeface="Arial Unicode MS"/>
            </a:endParaRPr>
          </a:p>
        </p:txBody>
      </p:sp>
      <p:sp>
        <p:nvSpPr>
          <p:cNvPr id="65" name="Datumsplatzhalter 64"/>
          <p:cNvSpPr>
            <a:spLocks noGrp="1"/>
          </p:cNvSpPr>
          <p:nvPr>
            <p:ph type="dt" sz="half" idx="2"/>
          </p:nvPr>
        </p:nvSpPr>
        <p:spPr>
          <a:xfrm>
            <a:off x="1922652" y="6469480"/>
            <a:ext cx="1469167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Arial"/>
              </a:rPr>
              <a:t>October 2017</a:t>
            </a:r>
            <a:endParaRPr lang="de-DE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Fußzeilenplatzhalter 65"/>
          <p:cNvSpPr>
            <a:spLocks noGrp="1"/>
          </p:cNvSpPr>
          <p:nvPr>
            <p:ph type="ftr" sz="quarter" idx="3"/>
          </p:nvPr>
        </p:nvSpPr>
        <p:spPr>
          <a:xfrm>
            <a:off x="4167188" y="6469480"/>
            <a:ext cx="38639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  <a:latin typeface="Arial"/>
              </a:rPr>
              <a:t>Next Generation Digital Twin</a:t>
            </a:r>
          </a:p>
        </p:txBody>
      </p:sp>
      <p:sp>
        <p:nvSpPr>
          <p:cNvPr id="63" name="Foliennummernplatzhalter 70"/>
          <p:cNvSpPr txBox="1">
            <a:spLocks/>
          </p:cNvSpPr>
          <p:nvPr/>
        </p:nvSpPr>
        <p:spPr>
          <a:xfrm>
            <a:off x="627062" y="6469480"/>
            <a:ext cx="99248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de-DE" sz="1100">
                <a:solidFill>
                  <a:srgbClr val="000000"/>
                </a:solidFill>
                <a:latin typeface="Arial"/>
              </a:rPr>
              <a:t>Page </a:t>
            </a:r>
            <a:fld id="{F6240A70-8A05-4381-AE1B-16D84101237E}" type="slidenum">
              <a:rPr lang="de-DE" sz="1100" smtClean="0">
                <a:solidFill>
                  <a:srgbClr val="000000"/>
                </a:solidFill>
                <a:latin typeface="Arial"/>
              </a:rPr>
              <a:pPr algn="l">
                <a:defRPr/>
              </a:pPr>
              <a:t>‹Nr.›</a:t>
            </a:fld>
            <a:endParaRPr lang="de-DE" sz="11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Textfeld 68"/>
          <p:cNvSpPr txBox="1"/>
          <p:nvPr/>
        </p:nvSpPr>
        <p:spPr>
          <a:xfrm>
            <a:off x="10326072" y="6557711"/>
            <a:ext cx="284638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de-DE" sz="1100">
                <a:solidFill>
                  <a:srgbClr val="000000"/>
                </a:solidFill>
                <a:latin typeface="Arial"/>
              </a:rPr>
              <a:t>Corporate Technology</a:t>
            </a:r>
            <a:endParaRPr lang="de-DE" sz="1100" dirty="0" err="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0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71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2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3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4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5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6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7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8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9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0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1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2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3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4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5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6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7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8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89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0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1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2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3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4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5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6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  <p:sp>
          <p:nvSpPr>
            <p:cNvPr id="97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ADBECB"/>
                </a:solidFill>
                <a:latin typeface="Arial"/>
                <a:ea typeface="Arial Unicode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3162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  <p:sldLayoutId id="2147484009" r:id="rId18"/>
    <p:sldLayoutId id="2147484010" r:id="rId19"/>
    <p:sldLayoutId id="2147484011" r:id="rId20"/>
    <p:sldLayoutId id="2147484012" r:id="rId21"/>
    <p:sldLayoutId id="2147484013" r:id="rId22"/>
    <p:sldLayoutId id="2147484014" r:id="rId23"/>
    <p:sldLayoutId id="2147484015" r:id="rId24"/>
    <p:sldLayoutId id="2147484016" r:id="rId25"/>
    <p:sldLayoutId id="2147484017" r:id="rId26"/>
    <p:sldLayoutId id="2147484018" r:id="rId27"/>
  </p:sldLayoutIdLst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2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diagramLayout" Target="../diagrams/layout7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diagramData" Target="../diagrams/data7.xml"/><Relationship Id="rId17" Type="http://schemas.openxmlformats.org/officeDocument/2006/relationships/image" Target="../media/image24.png"/><Relationship Id="rId2" Type="http://schemas.openxmlformats.org/officeDocument/2006/relationships/diagramData" Target="../diagrams/data5.xml"/><Relationship Id="rId16" Type="http://schemas.microsoft.com/office/2007/relationships/diagramDrawing" Target="../diagrams/drawing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7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diagramLayout" Target="../diagrams/layout10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diagramData" Target="../diagrams/data10.xml"/><Relationship Id="rId2" Type="http://schemas.openxmlformats.org/officeDocument/2006/relationships/diagramData" Target="../diagrams/data8.xml"/><Relationship Id="rId16" Type="http://schemas.microsoft.com/office/2007/relationships/diagramDrawing" Target="../diagrams/drawing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5" Type="http://schemas.openxmlformats.org/officeDocument/2006/relationships/diagramColors" Target="../diagrams/colors10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Relationship Id="rId14" Type="http://schemas.openxmlformats.org/officeDocument/2006/relationships/diagramQuickStyle" Target="../diagrams/quickStyl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github.io/wot-thing-description/#example-26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7674-345B-6D45-8433-396169D87C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3173" y="3298371"/>
            <a:ext cx="10105901" cy="1392589"/>
          </a:xfrm>
        </p:spPr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cs typeface="+mj-cs"/>
              </a:rPr>
              <a:t>Thing Description Session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957DB-7468-C943-8F4B-9FE90A3CB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793" y="5218996"/>
            <a:ext cx="9148763" cy="1137355"/>
          </a:xfrm>
        </p:spPr>
        <p:txBody>
          <a:bodyPr/>
          <a:lstStyle/>
          <a:p>
            <a:r>
              <a:rPr lang="en-US" dirty="0"/>
              <a:t>Sebastian </a:t>
            </a:r>
            <a:r>
              <a:rPr lang="en-US" dirty="0" err="1"/>
              <a:t>Kaebisch</a:t>
            </a:r>
            <a:endParaRPr lang="en-US" dirty="0"/>
          </a:p>
          <a:p>
            <a:r>
              <a:rPr lang="en-US" dirty="0"/>
              <a:t>Oct 21,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488F1-92D7-254A-A373-03160DC7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</p:spTree>
    <p:extLst>
      <p:ext uri="{BB962C8B-B14F-4D97-AF65-F5344CB8AC3E}">
        <p14:creationId xmlns:p14="http://schemas.microsoft.com/office/powerpoint/2010/main" val="2184915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05954-FBCF-CA45-BA16-7C3FE7103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TD 1.1 FPDW?</a:t>
            </a:r>
            <a:br>
              <a:rPr lang="en-US" dirty="0"/>
            </a:br>
            <a:r>
              <a:rPr lang="de-DE" dirty="0"/>
              <a:t>10. Thing Model II / II</a:t>
            </a:r>
            <a:br>
              <a:rPr lang="de-DE" dirty="0"/>
            </a:b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0007E9C-038E-9D45-947C-F0C4B87F2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034" y="1422793"/>
            <a:ext cx="6093442" cy="454977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4F9EFC0-A992-DC42-9708-A8906AC2FE1F}"/>
              </a:ext>
            </a:extLst>
          </p:cNvPr>
          <p:cNvSpPr txBox="1"/>
          <p:nvPr/>
        </p:nvSpPr>
        <p:spPr>
          <a:xfrm>
            <a:off x="1143116" y="6398335"/>
            <a:ext cx="914352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b="1" dirty="0">
                <a:solidFill>
                  <a:schemeClr val="tx1"/>
                </a:solidFill>
              </a:rPr>
              <a:t>https://w3c.github.io/wot-thing-description/#example-39-mylampthingmodel-serialized-in-json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E9E39E5-653D-5343-ADE8-A4CF473B4875}"/>
              </a:ext>
            </a:extLst>
          </p:cNvPr>
          <p:cNvSpPr/>
          <p:nvPr/>
        </p:nvSpPr>
        <p:spPr bwMode="auto">
          <a:xfrm>
            <a:off x="2486476" y="1805050"/>
            <a:ext cx="3011799" cy="293810"/>
          </a:xfrm>
          <a:prstGeom prst="rect">
            <a:avLst/>
          </a:prstGeom>
          <a:noFill/>
          <a:ln w="50800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134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6516A1-A5C5-704F-B95A-EEA0EAE85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205" y="2969425"/>
            <a:ext cx="9837737" cy="2771774"/>
          </a:xfrm>
        </p:spPr>
        <p:txBody>
          <a:bodyPr/>
          <a:lstStyle/>
          <a:p>
            <a:pPr algn="ctr"/>
            <a:r>
              <a:rPr lang="en-US" sz="4400" dirty="0"/>
              <a:t>Dynamic TD Discussion</a:t>
            </a:r>
            <a:br>
              <a:rPr lang="en-US" sz="4400" dirty="0"/>
            </a:br>
            <a:r>
              <a:rPr lang="en-US" sz="4400" dirty="0"/>
              <a:t>(Daniel)</a:t>
            </a:r>
          </a:p>
        </p:txBody>
      </p:sp>
    </p:spTree>
    <p:extLst>
      <p:ext uri="{BB962C8B-B14F-4D97-AF65-F5344CB8AC3E}">
        <p14:creationId xmlns:p14="http://schemas.microsoft.com/office/powerpoint/2010/main" val="3013423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6516A1-A5C5-704F-B95A-EEA0EAE85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571" y="3076303"/>
            <a:ext cx="9837737" cy="2771774"/>
          </a:xfrm>
        </p:spPr>
        <p:txBody>
          <a:bodyPr/>
          <a:lstStyle/>
          <a:p>
            <a:pPr algn="ctr"/>
            <a:r>
              <a:rPr lang="en-US" sz="4400" dirty="0"/>
              <a:t>Thing Model</a:t>
            </a:r>
            <a:br>
              <a:rPr lang="en-US" sz="4400" dirty="0"/>
            </a:br>
            <a:r>
              <a:rPr lang="en-US" sz="4400" dirty="0"/>
              <a:t>(import / extend feature)</a:t>
            </a:r>
          </a:p>
        </p:txBody>
      </p:sp>
    </p:spTree>
    <p:extLst>
      <p:ext uri="{BB962C8B-B14F-4D97-AF65-F5344CB8AC3E}">
        <p14:creationId xmlns:p14="http://schemas.microsoft.com/office/powerpoint/2010/main" val="2046133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E5D4CB-EF67-7E4F-BEE8-BC289C65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Conceptional Idea</a:t>
            </a:r>
          </a:p>
        </p:txBody>
      </p:sp>
      <p:pic>
        <p:nvPicPr>
          <p:cNvPr id="4" name="Picture 2" descr="Thing Model and its relation to the Thing Description">
            <a:extLst>
              <a:ext uri="{FF2B5EF4-FFF2-40B4-BE49-F238E27FC236}">
                <a16:creationId xmlns:a16="http://schemas.microsoft.com/office/drawing/2014/main" id="{4492508C-E157-0044-B7DB-64201E24C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263" y="1979385"/>
            <a:ext cx="4102472" cy="487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00D043D-F74D-8146-8818-A81E62870C78}"/>
              </a:ext>
            </a:extLst>
          </p:cNvPr>
          <p:cNvSpPr txBox="1"/>
          <p:nvPr/>
        </p:nvSpPr>
        <p:spPr>
          <a:xfrm>
            <a:off x="819397" y="1781298"/>
            <a:ext cx="5462649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Thing Model as stand-alone concept such as for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onboarding the model into a system (e.g., cloud services) 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where no details about communication or security metadata is required</a:t>
            </a:r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Things simulation, when (real) Things not yet been developed or deployed 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combining multiple or reuse models to avoid redundant Thing Model definitions </a:t>
            </a:r>
            <a:br>
              <a:rPr lang="en-US" sz="1600" dirty="0">
                <a:solidFill>
                  <a:schemeClr val="tx1"/>
                </a:solidFill>
              </a:rPr>
            </a:br>
            <a:endParaRPr lang="en-US" sz="1600" dirty="0">
              <a:solidFill>
                <a:schemeClr val="tx1"/>
              </a:solidFill>
            </a:endParaRP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Thing Model as template for creating Thing Description instances, e.g., for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Mass production of real Things. Thing Model can be used to generate individual Thing Description, e.g., in the deployment phase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multiple variations of protocol / security support depending of target system. The core model and metadata, however, will be the same. 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2BFED6C-0315-4B4B-AC14-6445BB7C0B9A}"/>
              </a:ext>
            </a:extLst>
          </p:cNvPr>
          <p:cNvSpPr/>
          <p:nvPr/>
        </p:nvSpPr>
        <p:spPr bwMode="auto">
          <a:xfrm>
            <a:off x="282615" y="3771354"/>
            <a:ext cx="11744697" cy="29548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1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723872-5399-1348-9ED1-11C660167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Multiple Models</a:t>
            </a:r>
            <a:br>
              <a:rPr lang="en-US" dirty="0"/>
            </a:br>
            <a:r>
              <a:rPr lang="en-US" dirty="0"/>
              <a:t>Mechanism to import / extend TM Models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0EF3F5-8B6D-3B45-BEA3-A17CB1C6B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63" y="1557337"/>
            <a:ext cx="6058665" cy="4643437"/>
          </a:xfrm>
        </p:spPr>
        <p:txBody>
          <a:bodyPr wrap="square"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we import / extend Thing Models?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JSON Schema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Import schema definitions by </a:t>
            </a:r>
            <a:r>
              <a:rPr lang="en-US" b="1" dirty="0"/>
              <a:t>$ref </a:t>
            </a:r>
            <a:r>
              <a:rPr lang="en-US" dirty="0"/>
              <a:t>and </a:t>
            </a:r>
            <a:r>
              <a:rPr lang="en-US" b="1" dirty="0"/>
              <a:t>definitions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b="1" dirty="0"/>
              <a:t>$ref </a:t>
            </a:r>
            <a:r>
              <a:rPr lang="en-US" dirty="0"/>
              <a:t>can point to internal and external (e.g., different file) definitions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potential, we can use the </a:t>
            </a:r>
            <a:r>
              <a:rPr lang="en-US" b="1" dirty="0"/>
              <a:t>$id </a:t>
            </a:r>
            <a:r>
              <a:rPr lang="en-US" dirty="0"/>
              <a:t>(identify schema by URI) similar as we do with </a:t>
            </a:r>
            <a:r>
              <a:rPr lang="en-US" b="1" dirty="0"/>
              <a:t>id</a:t>
            </a:r>
            <a:r>
              <a:rPr lang="en-US" dirty="0"/>
              <a:t> in the Thing Description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Open question: Name clashes?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JSON-LD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@context allows to integrate other context definitions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Name clashes are solved by the usage of prefixes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However, ‘imported’ models by @context are not automatically adopted </a:t>
            </a:r>
            <a:br>
              <a:rPr lang="en-US" dirty="0">
                <a:sym typeface="Wingdings" pitchFamily="2" charset="2"/>
              </a:rPr>
            </a:br>
            <a:endParaRPr lang="en-US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SDF / </a:t>
            </a:r>
            <a:r>
              <a:rPr lang="en-US" dirty="0" err="1">
                <a:sym typeface="Wingdings" pitchFamily="2" charset="2"/>
              </a:rPr>
              <a:t>OneDM</a:t>
            </a:r>
            <a:endParaRPr lang="en-US" dirty="0">
              <a:sym typeface="Wingdings" pitchFamily="2" charset="2"/>
            </a:endParaRP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uses </a:t>
            </a:r>
            <a:r>
              <a:rPr lang="en-US" b="1" dirty="0"/>
              <a:t>namespace, </a:t>
            </a:r>
            <a:r>
              <a:rPr lang="en-US" dirty="0"/>
              <a:t>same concept as @context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uses </a:t>
            </a:r>
            <a:r>
              <a:rPr lang="en-US" b="1" dirty="0" err="1"/>
              <a:t>sdfRef</a:t>
            </a:r>
            <a:r>
              <a:rPr lang="en-US" dirty="0"/>
              <a:t>, same concept as $ref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Open question: Name clashes?</a:t>
            </a:r>
          </a:p>
          <a:p>
            <a:pPr lvl="1" indent="0">
              <a:buNone/>
            </a:pP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 own import / extend feature for TM? 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65138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4" name="Объект 18">
            <a:extLst>
              <a:ext uri="{FF2B5EF4-FFF2-40B4-BE49-F238E27FC236}">
                <a16:creationId xmlns:a16="http://schemas.microsoft.com/office/drawing/2014/main" id="{457FE18F-BC9E-7D41-BBD4-A661B6C16E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6325461"/>
              </p:ext>
            </p:extLst>
          </p:nvPr>
        </p:nvGraphicFramePr>
        <p:xfrm>
          <a:off x="6685728" y="1849436"/>
          <a:ext cx="534884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4413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CE2B30-2056-874F-AE5D-C20A864F0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TM</a:t>
            </a:r>
            <a:br>
              <a:rPr lang="en-US" dirty="0"/>
            </a:br>
            <a:r>
              <a:rPr lang="en-US" dirty="0"/>
              <a:t>Import models based on JSON Schema</a:t>
            </a:r>
          </a:p>
        </p:txBody>
      </p:sp>
      <p:graphicFrame>
        <p:nvGraphicFramePr>
          <p:cNvPr id="4" name="Объект 7">
            <a:extLst>
              <a:ext uri="{FF2B5EF4-FFF2-40B4-BE49-F238E27FC236}">
                <a16:creationId xmlns:a16="http://schemas.microsoft.com/office/drawing/2014/main" id="{8F73D0F3-6BD2-6F4F-B65D-3BBED6C6B81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27299987"/>
              </p:ext>
            </p:extLst>
          </p:nvPr>
        </p:nvGraphicFramePr>
        <p:xfrm>
          <a:off x="4165270" y="1150907"/>
          <a:ext cx="3686300" cy="272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Объект 7">
            <a:extLst>
              <a:ext uri="{FF2B5EF4-FFF2-40B4-BE49-F238E27FC236}">
                <a16:creationId xmlns:a16="http://schemas.microsoft.com/office/drawing/2014/main" id="{8856C97A-494C-DD49-939F-EB7F330AB5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9938185"/>
              </p:ext>
            </p:extLst>
          </p:nvPr>
        </p:nvGraphicFramePr>
        <p:xfrm>
          <a:off x="4165270" y="4750129"/>
          <a:ext cx="3795157" cy="2036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Pfeil nach links 6">
            <a:extLst>
              <a:ext uri="{FF2B5EF4-FFF2-40B4-BE49-F238E27FC236}">
                <a16:creationId xmlns:a16="http://schemas.microsoft.com/office/drawing/2014/main" id="{29F9B47B-2DF4-EA4C-B0F2-07629989F89D}"/>
              </a:ext>
            </a:extLst>
          </p:cNvPr>
          <p:cNvSpPr/>
          <p:nvPr/>
        </p:nvSpPr>
        <p:spPr>
          <a:xfrm rot="5400000">
            <a:off x="5620470" y="3907706"/>
            <a:ext cx="775899" cy="809175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2C5B30C-1808-F24D-BB41-FAEEDEE5FD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65644" y="5608842"/>
            <a:ext cx="6477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34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BEB6C6-7F14-4E46-980C-2D73B458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Multiple Models</a:t>
            </a:r>
          </a:p>
        </p:txBody>
      </p:sp>
      <p:graphicFrame>
        <p:nvGraphicFramePr>
          <p:cNvPr id="4" name="Объект 18">
            <a:extLst>
              <a:ext uri="{FF2B5EF4-FFF2-40B4-BE49-F238E27FC236}">
                <a16:creationId xmlns:a16="http://schemas.microsoft.com/office/drawing/2014/main" id="{5E8EB613-E2BE-3E4F-8199-EB8A77FF91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6028046"/>
              </p:ext>
            </p:extLst>
          </p:nvPr>
        </p:nvGraphicFramePr>
        <p:xfrm>
          <a:off x="838200" y="1496291"/>
          <a:ext cx="10515600" cy="4750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0880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CE2B30-2056-874F-AE5D-C20A864F0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Multiple Models</a:t>
            </a:r>
            <a:br>
              <a:rPr lang="en-US" dirty="0"/>
            </a:br>
            <a:r>
              <a:rPr lang="en-US" dirty="0"/>
              <a:t>Import models based on JSON Schema</a:t>
            </a:r>
          </a:p>
        </p:txBody>
      </p:sp>
      <p:graphicFrame>
        <p:nvGraphicFramePr>
          <p:cNvPr id="4" name="Объект 7">
            <a:extLst>
              <a:ext uri="{FF2B5EF4-FFF2-40B4-BE49-F238E27FC236}">
                <a16:creationId xmlns:a16="http://schemas.microsoft.com/office/drawing/2014/main" id="{8F73D0F3-6BD2-6F4F-B65D-3BBED6C6B81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40826259"/>
              </p:ext>
            </p:extLst>
          </p:nvPr>
        </p:nvGraphicFramePr>
        <p:xfrm>
          <a:off x="1230084" y="1214737"/>
          <a:ext cx="3686300" cy="272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Объект 9">
            <a:extLst>
              <a:ext uri="{FF2B5EF4-FFF2-40B4-BE49-F238E27FC236}">
                <a16:creationId xmlns:a16="http://schemas.microsoft.com/office/drawing/2014/main" id="{3266C4CD-7FFD-BE43-97E1-4E7E899F74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1177976"/>
              </p:ext>
            </p:extLst>
          </p:nvPr>
        </p:nvGraphicFramePr>
        <p:xfrm>
          <a:off x="7438326" y="1161061"/>
          <a:ext cx="3529940" cy="272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Объект 7">
            <a:extLst>
              <a:ext uri="{FF2B5EF4-FFF2-40B4-BE49-F238E27FC236}">
                <a16:creationId xmlns:a16="http://schemas.microsoft.com/office/drawing/2014/main" id="{8856C97A-494C-DD49-939F-EB7F330AB5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5152050"/>
              </p:ext>
            </p:extLst>
          </p:nvPr>
        </p:nvGraphicFramePr>
        <p:xfrm>
          <a:off x="4165270" y="4750129"/>
          <a:ext cx="3795157" cy="2036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7" name="Pfeil nach links 6">
            <a:extLst>
              <a:ext uri="{FF2B5EF4-FFF2-40B4-BE49-F238E27FC236}">
                <a16:creationId xmlns:a16="http://schemas.microsoft.com/office/drawing/2014/main" id="{29F9B47B-2DF4-EA4C-B0F2-07629989F89D}"/>
              </a:ext>
            </a:extLst>
          </p:cNvPr>
          <p:cNvSpPr/>
          <p:nvPr/>
        </p:nvSpPr>
        <p:spPr>
          <a:xfrm rot="2697015">
            <a:off x="4217185" y="3912784"/>
            <a:ext cx="775899" cy="809175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Pfeil nach links 7">
            <a:extLst>
              <a:ext uri="{FF2B5EF4-FFF2-40B4-BE49-F238E27FC236}">
                <a16:creationId xmlns:a16="http://schemas.microsoft.com/office/drawing/2014/main" id="{52759148-78C1-C74C-9399-DA172B4889D6}"/>
              </a:ext>
            </a:extLst>
          </p:cNvPr>
          <p:cNvSpPr/>
          <p:nvPr/>
        </p:nvSpPr>
        <p:spPr>
          <a:xfrm rot="8046057">
            <a:off x="7100847" y="3843423"/>
            <a:ext cx="813211" cy="809175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529A2D-8A10-304F-A379-E52F5D9741C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68296" y="5768195"/>
            <a:ext cx="635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80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CE2B30-2056-874F-AE5D-C20A864F0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Multiple Models</a:t>
            </a:r>
            <a:br>
              <a:rPr lang="en-US" dirty="0"/>
            </a:br>
            <a:r>
              <a:rPr lang="en-US" dirty="0"/>
              <a:t>Introduce new import feature for Thing Model? </a:t>
            </a:r>
          </a:p>
        </p:txBody>
      </p:sp>
      <p:graphicFrame>
        <p:nvGraphicFramePr>
          <p:cNvPr id="4" name="Объект 7">
            <a:extLst>
              <a:ext uri="{FF2B5EF4-FFF2-40B4-BE49-F238E27FC236}">
                <a16:creationId xmlns:a16="http://schemas.microsoft.com/office/drawing/2014/main" id="{8F73D0F3-6BD2-6F4F-B65D-3BBED6C6B81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56946727"/>
              </p:ext>
            </p:extLst>
          </p:nvPr>
        </p:nvGraphicFramePr>
        <p:xfrm>
          <a:off x="1230084" y="1214737"/>
          <a:ext cx="3686300" cy="2334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Объект 9">
            <a:extLst>
              <a:ext uri="{FF2B5EF4-FFF2-40B4-BE49-F238E27FC236}">
                <a16:creationId xmlns:a16="http://schemas.microsoft.com/office/drawing/2014/main" id="{3266C4CD-7FFD-BE43-97E1-4E7E899F74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7301453"/>
              </p:ext>
            </p:extLst>
          </p:nvPr>
        </p:nvGraphicFramePr>
        <p:xfrm>
          <a:off x="7438326" y="1161061"/>
          <a:ext cx="3529940" cy="2388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Объект 7">
            <a:extLst>
              <a:ext uri="{FF2B5EF4-FFF2-40B4-BE49-F238E27FC236}">
                <a16:creationId xmlns:a16="http://schemas.microsoft.com/office/drawing/2014/main" id="{8856C97A-494C-DD49-939F-EB7F330AB5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8860022"/>
              </p:ext>
            </p:extLst>
          </p:nvPr>
        </p:nvGraphicFramePr>
        <p:xfrm>
          <a:off x="4117391" y="4248572"/>
          <a:ext cx="3795157" cy="2609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8" name="Pfeil nach links 7">
            <a:extLst>
              <a:ext uri="{FF2B5EF4-FFF2-40B4-BE49-F238E27FC236}">
                <a16:creationId xmlns:a16="http://schemas.microsoft.com/office/drawing/2014/main" id="{52759148-78C1-C74C-9399-DA172B4889D6}"/>
              </a:ext>
            </a:extLst>
          </p:cNvPr>
          <p:cNvSpPr/>
          <p:nvPr/>
        </p:nvSpPr>
        <p:spPr>
          <a:xfrm rot="8046057">
            <a:off x="7223576" y="3593861"/>
            <a:ext cx="813211" cy="809175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Pfeil nach links 9">
            <a:extLst>
              <a:ext uri="{FF2B5EF4-FFF2-40B4-BE49-F238E27FC236}">
                <a16:creationId xmlns:a16="http://schemas.microsoft.com/office/drawing/2014/main" id="{4E715346-5C70-FD46-9CB6-4F7EF22A9D17}"/>
              </a:ext>
            </a:extLst>
          </p:cNvPr>
          <p:cNvSpPr/>
          <p:nvPr/>
        </p:nvSpPr>
        <p:spPr>
          <a:xfrm rot="2697015">
            <a:off x="3968037" y="3525794"/>
            <a:ext cx="775899" cy="809175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7D90624-456F-3748-A7A0-A74087140E0E}"/>
              </a:ext>
            </a:extLst>
          </p:cNvPr>
          <p:cNvSpPr txBox="1"/>
          <p:nvPr/>
        </p:nvSpPr>
        <p:spPr>
          <a:xfrm>
            <a:off x="8203689" y="5239253"/>
            <a:ext cx="366373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1600" dirty="0">
                <a:solidFill>
                  <a:schemeClr val="tx1"/>
                </a:solidFill>
              </a:rPr>
              <a:t>“model” will import models like TM A and TM B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B2E3B33-09C5-8F40-A177-600F6E19648D}"/>
              </a:ext>
            </a:extLst>
          </p:cNvPr>
          <p:cNvSpPr txBox="1"/>
          <p:nvPr/>
        </p:nvSpPr>
        <p:spPr>
          <a:xfrm>
            <a:off x="8203689" y="6042704"/>
            <a:ext cx="32718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tx1"/>
                </a:solidFill>
              </a:rPr>
              <a:t>Model features are inherited with a prefix from the imported models.</a:t>
            </a:r>
          </a:p>
        </p:txBody>
      </p:sp>
    </p:spTree>
    <p:extLst>
      <p:ext uri="{BB962C8B-B14F-4D97-AF65-F5344CB8AC3E}">
        <p14:creationId xmlns:p14="http://schemas.microsoft.com/office/powerpoint/2010/main" val="2979621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B08BA-C88F-0A41-BD2F-37CE49948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C6CD73-F8D3-C649-B102-8D04727E0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 which kind of import / extend mechanism for Thing Model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JSON Schema vs. new import /extend feature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start to setup a pool of sample Thing Models + Use Cases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Oracle Cloud?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 err="1"/>
              <a:t>OneDM</a:t>
            </a:r>
            <a:r>
              <a:rPr lang="en-US" dirty="0"/>
              <a:t>?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 err="1"/>
              <a:t>Vorto</a:t>
            </a:r>
            <a:r>
              <a:rPr lang="en-US" dirty="0"/>
              <a:t>?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59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8A26B-7BAE-E14E-BEBA-F0FC4003F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77E147-EF91-5B4B-A22D-8C8CDDBFB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192" y="1545462"/>
            <a:ext cx="8208962" cy="489725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What’s new in TD 1.1 FPDW?</a:t>
            </a:r>
            <a:br>
              <a:rPr lang="en-US" dirty="0"/>
            </a:br>
            <a:r>
              <a:rPr lang="en-US" dirty="0"/>
              <a:t>Organizer: Sebastian, 10+5min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TD discussion (hyperlinks in actions) </a:t>
            </a:r>
            <a:br>
              <a:rPr lang="en-US" dirty="0"/>
            </a:br>
            <a:r>
              <a:rPr lang="en-US" dirty="0"/>
              <a:t>Organizer: Daniel, 10+5min 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Status Thing Model + next steps</a:t>
            </a:r>
            <a:br>
              <a:rPr lang="en-US" dirty="0"/>
            </a:br>
            <a:r>
              <a:rPr lang="en-US" dirty="0"/>
              <a:t>Organizer: Sebastian, 1h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Component approach for TD </a:t>
            </a:r>
            <a:br>
              <a:rPr lang="en-US" dirty="0"/>
            </a:br>
            <a:r>
              <a:rPr lang="en-US" dirty="0"/>
              <a:t>Organizer: Taki, 1h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Description </a:t>
            </a:r>
            <a:br>
              <a:rPr lang="en-US" dirty="0"/>
            </a:br>
            <a:r>
              <a:rPr lang="en-US" dirty="0"/>
              <a:t>Organizer: </a:t>
            </a:r>
            <a:r>
              <a:rPr lang="en-US" dirty="0" err="1"/>
              <a:t>Ege</a:t>
            </a:r>
            <a:r>
              <a:rPr lang="en-US" dirty="0"/>
              <a:t>, 15min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148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CCEFD09-A72A-2549-B993-220AB2B1B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59" y="1437346"/>
            <a:ext cx="11306287" cy="323036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9A7AB66-A48F-4248-94DC-6C70B1C53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TD 1.1 FPDW?</a:t>
            </a:r>
            <a:br>
              <a:rPr lang="en-US" dirty="0"/>
            </a:br>
            <a:r>
              <a:rPr lang="en-US" dirty="0"/>
              <a:t>New Terms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DACD1CD-1A3F-B94B-A869-9EE80E62F948}"/>
              </a:ext>
            </a:extLst>
          </p:cNvPr>
          <p:cNvSpPr/>
          <p:nvPr/>
        </p:nvSpPr>
        <p:spPr bwMode="auto">
          <a:xfrm>
            <a:off x="10117156" y="1729270"/>
            <a:ext cx="1635162" cy="467666"/>
          </a:xfrm>
          <a:prstGeom prst="rect">
            <a:avLst/>
          </a:prstGeom>
          <a:noFill/>
          <a:ln w="50800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F4F3447-2EA5-AD4A-9B7C-68C9CD85B109}"/>
              </a:ext>
            </a:extLst>
          </p:cNvPr>
          <p:cNvSpPr/>
          <p:nvPr/>
        </p:nvSpPr>
        <p:spPr bwMode="auto">
          <a:xfrm>
            <a:off x="6445699" y="2014132"/>
            <a:ext cx="1463265" cy="233833"/>
          </a:xfrm>
          <a:prstGeom prst="rect">
            <a:avLst/>
          </a:prstGeom>
          <a:noFill/>
          <a:ln w="50800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DE36783-1E1C-AD4D-95FC-C82B315A3F46}"/>
              </a:ext>
            </a:extLst>
          </p:cNvPr>
          <p:cNvSpPr/>
          <p:nvPr/>
        </p:nvSpPr>
        <p:spPr bwMode="auto">
          <a:xfrm>
            <a:off x="3599566" y="1632286"/>
            <a:ext cx="1635162" cy="261689"/>
          </a:xfrm>
          <a:prstGeom prst="rect">
            <a:avLst/>
          </a:prstGeom>
          <a:noFill/>
          <a:ln w="50800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6BBF4EB-399B-AB45-A0DC-05DC2442C342}"/>
              </a:ext>
            </a:extLst>
          </p:cNvPr>
          <p:cNvSpPr/>
          <p:nvPr/>
        </p:nvSpPr>
        <p:spPr bwMode="auto">
          <a:xfrm>
            <a:off x="4023135" y="4200048"/>
            <a:ext cx="2076040" cy="467666"/>
          </a:xfrm>
          <a:prstGeom prst="rect">
            <a:avLst/>
          </a:prstGeom>
          <a:noFill/>
          <a:ln w="50800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BB58B66-CBA6-434C-B070-7B41847EA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860" y="4836647"/>
            <a:ext cx="3796592" cy="192714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0F3E666-9208-0442-B698-2867BBFF91BA}"/>
              </a:ext>
            </a:extLst>
          </p:cNvPr>
          <p:cNvSpPr/>
          <p:nvPr/>
        </p:nvSpPr>
        <p:spPr bwMode="auto">
          <a:xfrm>
            <a:off x="8041115" y="4836647"/>
            <a:ext cx="2349793" cy="732880"/>
          </a:xfrm>
          <a:prstGeom prst="rect">
            <a:avLst/>
          </a:prstGeom>
          <a:noFill/>
          <a:ln w="50800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497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0BF2CF-E959-6E40-906D-B72B9BF1A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TD 1.1 FPDW?</a:t>
            </a:r>
            <a:br>
              <a:rPr lang="en-US" dirty="0"/>
            </a:br>
            <a:r>
              <a:rPr lang="en-US" dirty="0"/>
              <a:t>Example: </a:t>
            </a:r>
            <a:r>
              <a:rPr lang="de-DE" dirty="0" err="1"/>
              <a:t>contentMediaType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contentEncoding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A35036-165E-8F4B-9F12-B641C552F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067" y="1268413"/>
            <a:ext cx="7886824" cy="451699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EE373AB-CCEC-714E-8B4C-9D3A6597C707}"/>
              </a:ext>
            </a:extLst>
          </p:cNvPr>
          <p:cNvSpPr/>
          <p:nvPr/>
        </p:nvSpPr>
        <p:spPr bwMode="auto">
          <a:xfrm>
            <a:off x="3464994" y="2825412"/>
            <a:ext cx="3612699" cy="487803"/>
          </a:xfrm>
          <a:prstGeom prst="rect">
            <a:avLst/>
          </a:prstGeom>
          <a:noFill/>
          <a:ln w="50800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AD1B5C3-9B58-AC48-A1A1-2DA261439E95}"/>
              </a:ext>
            </a:extLst>
          </p:cNvPr>
          <p:cNvSpPr txBox="1"/>
          <p:nvPr/>
        </p:nvSpPr>
        <p:spPr>
          <a:xfrm>
            <a:off x="2755075" y="6234545"/>
            <a:ext cx="500617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hlinkClick r:id="rId3"/>
              </a:rPr>
              <a:t>https://w3c.github.io/wot-thing-description/#example-26</a:t>
            </a:r>
            <a:endParaRPr lang="en-US" sz="16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717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0BF2CF-E959-6E40-906D-B72B9BF1A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TD 1.1 FPDW?</a:t>
            </a:r>
            <a:br>
              <a:rPr lang="en-US" dirty="0"/>
            </a:br>
            <a:r>
              <a:rPr lang="de-DE" dirty="0" err="1"/>
              <a:t>DataSchema</a:t>
            </a:r>
            <a:r>
              <a:rPr lang="de-DE" dirty="0"/>
              <a:t> </a:t>
            </a:r>
            <a:r>
              <a:rPr lang="de-DE" dirty="0" err="1"/>
              <a:t>mappings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types</a:t>
            </a:r>
            <a:br>
              <a:rPr lang="de-DE" dirty="0"/>
            </a:b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F62532-12DE-764A-8842-A600013FD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767" y="1268413"/>
            <a:ext cx="8686800" cy="46355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3E4F87B-FC14-DF43-B9D2-4F9BF68C7E41}"/>
              </a:ext>
            </a:extLst>
          </p:cNvPr>
          <p:cNvSpPr txBox="1"/>
          <p:nvPr/>
        </p:nvSpPr>
        <p:spPr>
          <a:xfrm>
            <a:off x="1136278" y="6304002"/>
            <a:ext cx="992579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</a:rPr>
              <a:t>Note: </a:t>
            </a:r>
            <a:r>
              <a:rPr lang="en-US" dirty="0">
                <a:solidFill>
                  <a:schemeClr val="tx1"/>
                </a:solidFill>
              </a:rPr>
              <a:t>Other content types can indirectly use data schema definitions to sketch the data structure. 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571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FF9AB-E3B7-2C4D-BD25-1C3B6FC50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TD 1.1 FPDW?</a:t>
            </a:r>
            <a:br>
              <a:rPr lang="en-US" dirty="0"/>
            </a:br>
            <a:r>
              <a:rPr lang="en-US" dirty="0"/>
              <a:t>New security scheme: </a:t>
            </a:r>
            <a:r>
              <a:rPr lang="en-US" dirty="0" err="1"/>
              <a:t>ComboSecurityScheme</a:t>
            </a:r>
            <a:r>
              <a:rPr lang="en-US" dirty="0"/>
              <a:t>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E27FDC-32D4-604E-B4B2-51690602A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07" y="2823845"/>
            <a:ext cx="9108374" cy="301788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801B340-694E-9047-BF55-0A50EADF64AA}"/>
              </a:ext>
            </a:extLst>
          </p:cNvPr>
          <p:cNvSpPr/>
          <p:nvPr/>
        </p:nvSpPr>
        <p:spPr bwMode="auto">
          <a:xfrm>
            <a:off x="4370119" y="3111334"/>
            <a:ext cx="3111336" cy="1033153"/>
          </a:xfrm>
          <a:prstGeom prst="rect">
            <a:avLst/>
          </a:prstGeom>
          <a:noFill/>
          <a:ln w="50800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120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375C90-C407-A141-80B8-82108801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TD 1.1 FPDW?</a:t>
            </a:r>
            <a:br>
              <a:rPr lang="en-US" dirty="0"/>
            </a:br>
            <a:r>
              <a:rPr lang="en-US" dirty="0"/>
              <a:t>OAuth2SecurityScheme with two additional flows: client and device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AA1787-F4CA-B148-BFE3-B99C1B72E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338" y="1718816"/>
            <a:ext cx="7452413" cy="475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7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9C482-8327-A941-BF4B-31D6C521D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TD 1.1 FPDW?</a:t>
            </a:r>
            <a:br>
              <a:rPr lang="en-US" dirty="0"/>
            </a:br>
            <a:r>
              <a:rPr lang="de-DE" dirty="0"/>
              <a:t>7.1.3 </a:t>
            </a:r>
            <a:r>
              <a:rPr lang="de-DE" dirty="0" err="1"/>
              <a:t>Example</a:t>
            </a:r>
            <a:r>
              <a:rPr lang="de-DE" dirty="0"/>
              <a:t> III: </a:t>
            </a:r>
            <a:r>
              <a:rPr lang="de-DE" dirty="0" err="1"/>
              <a:t>Geolocation</a:t>
            </a:r>
            <a:r>
              <a:rPr lang="de-DE" dirty="0"/>
              <a:t> </a:t>
            </a:r>
            <a:r>
              <a:rPr lang="de-DE" dirty="0" err="1"/>
              <a:t>Annotations</a:t>
            </a:r>
            <a:br>
              <a:rPr lang="de-DE" dirty="0"/>
            </a:b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72D31F-B647-EE4A-8225-FD318E4FB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11" y="2178699"/>
            <a:ext cx="5663087" cy="384696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CB397D4-03E1-E146-9F53-093F48B20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995" y="1935677"/>
            <a:ext cx="5603029" cy="433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93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05954-FBCF-CA45-BA16-7C3FE7103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TD 1.1 FPDW?</a:t>
            </a:r>
            <a:br>
              <a:rPr lang="en-US" dirty="0"/>
            </a:br>
            <a:r>
              <a:rPr lang="de-DE" dirty="0"/>
              <a:t>10. Thing Model I / II</a:t>
            </a:r>
            <a:br>
              <a:rPr lang="de-DE" dirty="0"/>
            </a:br>
            <a:endParaRPr lang="en-US" dirty="0"/>
          </a:p>
        </p:txBody>
      </p:sp>
      <p:pic>
        <p:nvPicPr>
          <p:cNvPr id="430082" name="Picture 2" descr="Thing Model and its relation to the Thing Description">
            <a:extLst>
              <a:ext uri="{FF2B5EF4-FFF2-40B4-BE49-F238E27FC236}">
                <a16:creationId xmlns:a16="http://schemas.microsoft.com/office/drawing/2014/main" id="{13A310C4-29DF-434F-8FDC-DEA3AE9B7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354" y="1567543"/>
            <a:ext cx="42291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2794549-145A-E74D-BB12-26847C09FB03}"/>
              </a:ext>
            </a:extLst>
          </p:cNvPr>
          <p:cNvSpPr txBox="1"/>
          <p:nvPr/>
        </p:nvSpPr>
        <p:spPr>
          <a:xfrm>
            <a:off x="700645" y="2743200"/>
            <a:ext cx="548640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b="1" dirty="0">
                <a:solidFill>
                  <a:schemeClr val="tx1"/>
                </a:solidFill>
              </a:rPr>
              <a:t>Definition Thing Model </a:t>
            </a:r>
            <a:br>
              <a:rPr lang="en-US" sz="1600" dirty="0">
                <a:solidFill>
                  <a:schemeClr val="tx1"/>
                </a:solidFill>
              </a:rPr>
            </a:b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A Thing Model is a description for a class of Things that have the same capabilities. It describes the Properties, Actions, and Events and common metadata that are shared for an entire group of Things. Compared to a Thing Description, a Thing Model does not contain enough information to identify or interact with a Thing instance.</a:t>
            </a:r>
          </a:p>
        </p:txBody>
      </p:sp>
    </p:spTree>
    <p:extLst>
      <p:ext uri="{BB962C8B-B14F-4D97-AF65-F5344CB8AC3E}">
        <p14:creationId xmlns:p14="http://schemas.microsoft.com/office/powerpoint/2010/main" val="2002316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VERSION" val="4.1.2.0"/>
  <p:tag name="CDT_CREATORVERSION" val="4.1.2.0"/>
  <p:tag name="CDT_TEMPLATEVERSION" val="2.0.0"/>
  <p:tag name="CDT_FONTSET" val="Arial"/>
  <p:tag name="CDT_CUSTOMER" val="Siemens_2016_16x9"/>
  <p:tag name="CDT_CUSTOMER_NAME" val="Siemens AG (Corporate Design Update 2016)"/>
  <p:tag name="CDT_LANGUAGE" val="1033"/>
  <p:tag name="ARTICULATE_SLIDE_COUNT" val="9"/>
  <p:tag name="ARTICULATE_PROJECT_OPEN" val="0"/>
  <p:tag name="EE4P_AGENDAWIZARD" val="&lt;ee4p&gt;&lt;layouts&gt;&lt;layout name=&quot;Siemens numbered agenda&quot; id=&quot;3_2&quot;&gt;&lt;standard&gt;&lt;textframe horizontalAnchor=&quot;1&quot; marginBottom=&quot;5.5&quot; marginLeft=&quot;0&quot; marginRight=&quot;0&quot; marginTop=&quot;5.5&quot; orientation=&quot;1&quot; verticalAnchor=&quot;3&quot; /&gt;&lt;font name=&quot;Arial&quot; bold=&quot;0&quot; italic=&quot;0&quot; color=&quot;#000000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&quot; subtitle=&quot;Agenda&quot; sizingModeId=&quot;2&quot; fontSize=&quot;14&quot; startTime=&quot;540&quot; timeFormatId=&quot;1&quot; startItemNo=&quot;1&quot; createSingleAgendaSlide=&quot;0&quot; createSeparatingSlides=&quot;1&quot; createBackupSlide=&quot;1&quot; fontSizeAuto=&quot;1&quot; /&gt;&lt;columns&gt;&lt;column field=&quot;itemno&quot; label=&quot;No.&quot; visible=&quot;1&quot; checked=&quot;1&quot; leftSpacing=&quot;0&quot; rightSpacing=&quot;0&quot; dock=&quot;1&quot; fixedWidth=&quot;28.0715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0&quot; rightDistribute=&quot;1&quot; dock=&quot;1&quot; /&gt;&lt;column field=&quot;freecolumn&quot; label=&quot;&quot; visible=&quot;1&quot; checked=&quot;0&quot; leftSpacing=&quot;0&quot; rightDistribute=&quot;1&quot; dock=&quot;1&quot; /&gt;&lt;column field=&quot;timeslot&quot; label=&quot;Time Slot&quot; visible=&quot;1&quot; checked=&quot;1&quot; leftSpacing=&quot;0&quot; rightSpacing=&quot;6&quot; dock=&quot;2&quot; /&gt;&lt;column field=&quot;pageno&quot; label=&quot;Page No.&quot; visible=&quot;1&quot; checked=&quot;0&quot; leftSpacing=&quot;0&quot; rightSpacing=&quot;6&quot; dock=&quot;2&quot; /&gt;&lt;/columns&gt;&lt;position left=&quot;42.62504&quot; top=&quot;139.5&quot; width=&quot;646.25&quot; height=&quot;346&quot; /&gt;&lt;subtitle&gt;&lt;position left=&quot;42.62504&quot; top=&quot;111.25&quot; width=&quot;646.25&quot; height=&quot;16.96409&quot; /&gt;&lt;font size=&quot;14&quot; /&gt;&lt;textframe verticalAnchor=&quot;1&quot; marginBottom=&quot;0&quot; marginTop=&quot;0&quot; /&gt;&lt;paragraphformat alignment=&quot;1&quot; /&gt;&lt;/subtitle&gt;&lt;settings allowedSizingModeIds=&quot;1|2&quot; allowedFontSizes=&quot;8|9|10.5|11|12|14&quot; allowedTimeFormatIds=&quot;1|2|3&quot; slideLayout=&quot;11&quot; customLayoutName=&quot;Nur Titel&quot; customLayoutIndex=&quot;&quot; showBreak=&quot;1&quot; singleAgendaSlideSelected=&quot;0&quot; backupSlideTitle=&quot;Backup: %agendaTitle%&quot; backupSlideSubtitle=&quot;%agendaName%&quot; topMargin=&quot;0.33&quot; leftMargin=&quot;0&quot; /&gt;&lt;!-- Headings --&gt;&lt;!--&#10;      &lt;headings bottomMinSpacing=&quot;10&quot; bottomMaxSpacing=&quot;20&quot;&gt;&#10;        &lt;element field=&quot;timeslot&quot; type=&quot;autoshape&quot; autoShapeType=&quot;1&quot;/&gt;&#10;        &lt;element field=&quot;pageno&quot; type=&quot;autoshape&quot; autoShapeType=&quot;1&quot;/&gt;&#10;        &lt;element field=&quot;topic&quot; type=&quot;autoshape&quot; autoShapeType=&quot;1&quot;/&gt;&#10;        &lt;element field=&quot;responsible&quot; type=&quot;autoshape&quot; autoShapeType=&quot;1&quot;/&gt;&#10;        &lt;element field=&quot;freecolumn&quot; type=&quot;autoshape&quot; autoShapeType=&quot;1&quot;/&gt;&#10;      &lt;/headings&gt;&#10;      --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&gt;&lt;textframe marginLeft=&quot;6&quot; marginRight=&quot;6&quot; verticalAnchor=&quot;3&quot; /&gt;&lt;paragraphformat alignment=&quot;2&quot; /&gt;&lt;fill foreColor=&quot;#BECDD7&quot; visible=&quot;1&quot; /&gt;&lt;line style=&quot;1&quot; dashStyle=&quot;1&quot; foreColor=&quot;#879BAA&quot; weight=&quot;0.75&quot; visible=&quot;1&quot; /&gt;&lt;font bold=&quot;1&quot; /&gt;&lt;/element&gt;&lt;element field=&quot;topic&quot; type=&quot;autoshape&quot; autoShapeType=&quot;1&quot;&gt;&lt;paragraphformat alignment=&quot;1&quot; /&gt;&lt;textframe marginLeft=&quot;6&quot; /&gt;&lt;font bold=&quot;1&quot; /&gt;&lt;/element&gt;&lt;element field=&quot;responsible&quot; type=&quot;autoshape&quot; autoShapeType=&quot;1&quot;&gt;&lt;paragraphformat alignment=&quot;1&quot; /&gt;&lt;/element&gt;&lt;element field=&quot;freecolumn&quot; type=&quot;autoshape&quot; autoShape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33.0715*scale*fontScale&quot; top=&quot;0&quot; width=&quot;agendaWidth-topicLeftSpacing-itemNoWidth&quot; height=&quot;itemHeight&quot; /&gt;&lt;fill foreColor=&quot;#BECDD7&quot; visible=&quot;1&quot; /&gt;&lt;line style=&quot;1&quot; dashStyle=&quot;1&quot; foreColor=&quot;#879BAA&quot; weight=&quot;0.75&quot; visible=&quot;1&quot; /&gt;&lt;/element&gt;&lt;element field=&quot;itemno&quot; type=&quot;autoshape&quot; autoShapeType=&quot;1&quot;&gt;&lt;textframe marginLeft=&quot;6&quot; marginRight=&quot;6&quot; verticalAnchor=&quot;3&quot; /&gt;&lt;paragraphformat alignment=&quot;2&quot; /&gt;&lt;fill foreColor=&quot;#BECDD7&quot; visible=&quot;1&quot; /&gt;&lt;line style=&quot;1&quot; dashStyle=&quot;1&quot; foreColor=&quot;#879BAA&quot; weight=&quot;0.75&quot; visible=&quot;1&quot; /&gt;&lt;font bold=&quot;1&quot; /&gt;&lt;/element&gt;&lt;element field=&quot;topic&quot; type=&quot;autoshape&quot; autoShapeType=&quot;1&quot;&gt;&lt;paragraphformat alignment=&quot;1&quot; /&gt;&lt;textframe marginLeft=&quot;6&quot; /&gt;&lt;font bold=&quot;1&quot; /&gt;&lt;/element&gt;&lt;element field=&quot;responsible&quot; type=&quot;autoshape&quot; autoShapeType=&quot;1&quot;&gt;&lt;paragraphformat alignment=&quot;1&quot; /&gt;&lt;/element&gt;&lt;element field=&quot;freecolumn&quot; type=&quot;autoshape&quot; autoShape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2&quot; selected=&quot;0&quot; break=&quot;0&quot; topMinSpacing=&quot;5&quot; topMaxSpacing=&quot;5&quot; bottomMinSpacing=&quot;0&quot; bottomMaxSpacing=&quot;0&quot;&gt;&lt;element field=&quot;itemno&quot; type=&quot;autoshape&quot; autoShapeType=&quot;1&quot; indent=&quot;33.0715&quot; indentType=&quot;1&quot;&gt;&lt;textframe marginLeft=&quot;6&quot; marginRight=&quot;6&quot; verticalAnchor=&quot;3&quot; /&gt;&lt;paragraphformat alignment=&quot;2&quot; /&gt;&lt;fill foreColor=&quot;#BECDD7&quot; visible=&quot;1&quot; /&gt;&lt;line style=&quot;1&quot; dashStyle=&quot;1&quot; foreColor=&quot;#879BAA&quot; weight=&quot;0.75&quot; visible=&quot;1&quot; /&gt;&lt;font bold=&quot;1&quot; /&gt;&lt;/element&gt;&lt;element field=&quot;topic&quot; type=&quot;autoshape&quot; autoShapeType=&quot;1&quot; indent=&quot;33.0715&quot; indentType=&quot;2&quot;&gt;&lt;paragraphformat alignment=&quot;1&quot; /&gt;&lt;textframe marginLeft=&quot;6&quot; /&gt;&lt;/element&gt;&lt;element field=&quot;responsible&quot; type=&quot;autoshape&quot; autoShapeType=&quot;1&quot; indent=&quot;33.0715&quot; indentType=&quot;1&quot;&gt;&lt;paragraphformat alignment=&quot;1&quot; /&gt;&lt;/element&gt;&lt;element field=&quot;freecolumn&quot; type=&quot;autoshape&quot; autoShapeType=&quot;1&quot; indent=&quot;33.0715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2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33.0715*2*scale*fontScale&quot; top=&quot;0&quot; width=&quot;agendaWidth-topicLeftSpacing-itemNoWidth-33.0715*scale*fontScale&quot; height=&quot;itemHeight&quot; /&gt;&lt;fill foreColor=&quot;#BECDD7&quot; visible=&quot;1&quot; /&gt;&lt;line style=&quot;1&quot; dashStyle=&quot;1&quot; foreColor=&quot;#879BAA&quot; weight=&quot;0.75&quot; visible=&quot;1&quot; /&gt;&lt;/element&gt;&lt;element field=&quot;itemno&quot; type=&quot;autoshape&quot; autoShapeType=&quot;1&quot; indent=&quot;33.0715&quot; indentType=&quot;1&quot;&gt;&lt;textframe marginLeft=&quot;6&quot; marginRight=&quot;6&quot; verticalAnchor=&quot;3&quot; /&gt;&lt;paragraphformat alignment=&quot;2&quot; /&gt;&lt;fill foreColor=&quot;#BECDD7&quot; visible=&quot;1&quot; /&gt;&lt;line style=&quot;1&quot; dashStyle=&quot;1&quot; foreColor=&quot;#879BAA&quot; weight=&quot;0.75&quot; visible=&quot;1&quot; /&gt;&lt;font bold=&quot;1&quot; /&gt;&lt;/element&gt;&lt;element field=&quot;topic&quot; type=&quot;autoshape&quot; autoShapeType=&quot;1&quot; indent=&quot;33.0715&quot; indentType=&quot;2&quot;&gt;&lt;paragraphformat alignment=&quot;1&quot; /&gt;&lt;textframe marginLeft=&quot;6&quot; /&gt;&lt;/element&gt;&lt;element field=&quot;responsible&quot; type=&quot;autoshape&quot; autoShapeType=&quot;1&quot; indent=&quot;33.0715&quot; indentType=&quot;1&quot;&gt;&lt;paragraphformat alignment=&quot;1&quot; /&gt;&lt;/element&gt;&lt;element field=&quot;freecolumn&quot; type=&quot;autoshape&quot; autoShapeType=&quot;1&quot; indent=&quot;33.0715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&gt;&lt;paragraphformat alignment=&quot;1&quot; /&gt;&lt;textframe marginLeft=&quot;6&quot; /&gt;&lt;font italic=&quot;1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33.0715*scale*fontScale&quot; top=&quot;0&quot; width=&quot;agendaWidth-topicLeftSpacing-itemNoWidth&quot; height=&quot;itemHeight&quot; /&gt;&lt;fill foreColor=&quot;#BECDD7&quot; visible=&quot;1&quot; /&gt;&lt;line style=&quot;1&quot; dashStyle=&quot;1&quot; foreColor=&quot;#879BAA&quot; weight=&quot;0.75&quot; visible=&quot;1&quot; /&gt;&lt;/element&gt;&lt;element field=&quot;topic&quot; type=&quot;autoshape&quot; autoShapeType=&quot;1&quot;&gt;&lt;paragraphformat alignment=&quot;1&quot; /&gt;&lt;font italic=&quot;1&quot; /&gt;&lt;textframe marginLeft=&quot;6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2&quot; selected=&quot;0&quot; break=&quot;1&quot; topMinSpacing=&quot;5&quot; topMaxSpacing=&quot;5&quot; bottomMinSpacing=&quot;0&quot; bottomMaxSpacing=&quot;0&quot;&gt;&lt;element field=&quot;topic&quot; type=&quot;autoshape&quot; autoShapeType=&quot;1&quot;&gt;&lt;paragraphformat alignment=&quot;1&quot; /&gt;&lt;textframe marginLeft=&quot;6&quot; /&gt;&lt;font italic=&quot;1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2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33.0715*scale*fontScale&quot; top=&quot;0&quot; width=&quot;agendaWidth-topicLeftSpacing-itemNoWidth&quot; height=&quot;itemHeight&quot; /&gt;&lt;fill foreColor=&quot;#BECDD7&quot; visible=&quot;1&quot; /&gt;&lt;line style=&quot;1&quot; dashStyle=&quot;1&quot; foreColor=&quot;#879BAA&quot; weight=&quot;0.75&quot; visible=&quot;1&quot; /&gt;&lt;/element&gt;&lt;element field=&quot;topic&quot; type=&quot;autoshape&quot; autoShapeType=&quot;1&quot;&gt;&lt;paragraphformat alignment=&quot;1&quot; /&gt;&lt;font italic=&quot;1&quot; /&gt;&lt;textframe marginLeft=&quot;6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&quot; subtitle=&quot;Agenda&quot; sizingModeId=&quot;1&quot; fontSize=&quot;14&quot; startTime=&quot;540&quot; timeFormatId=&quot;1&quot; startItemNo=&quot;1&quot; createSingleAgendaSlide=&quot;0&quot; createSeparatingSlides=&quot;1&quot; createBackupSlide=&quot;1&quot; layoutId=&quot;3_2&quot; fontSizeAuto=&quot;0&quot; createSections=&quot;0&quot; backupSlideId=&quot;3d4a0f2d-ad2a-4eb6-b0c5-9bf252b7169d&quot;&gt;&lt;columns&gt;&lt;column field=&quot;itemno&quot; label=&quot;No.&quot; visible=&quot;0&quot; checked=&quot;1&quot; leftSpacing=&quot;0&quot; rightSpacing=&quot;0&quot; dock=&quot;1&quot; /&gt;&lt;column field=&quot;timeslot&quot; label=&quot;Time Slot&quot; visible=&quot;1&quot; checked=&quot;1&quot; leftSpacing=&quot;0&quot; rightSpacing=&quot;6&quot; dock=&quot;1&quot; /&gt;&lt;column field=&quot;topic&quot; label=&quot;Topic&quot; leftSpacing=&quot;5&quot; rightSpacing=&quot;466.8614&quot; dock=&quot;1&quot; /&gt;&lt;column field=&quot;responsible&quot; label=&quot;Responsible&quot; visible=&quot;1&quot; checked=&quot;0&quot; leftSpacing=&quot;15&quot; rightSpacing=&quot;23&quot; dock=&quot;1&quot; /&gt;&lt;column field=&quot;freecolumn&quot; label=&quot;&quot; visible=&quot;1&quot; checked=&quot;0&quot; leftSpacing=&quot;15&quot; rightSpacing=&quot;23&quot; dock=&quot;1&quot; /&gt;&lt;column field=&quot;pageno&quot; label=&quot;Page No.&quot; visible=&quot;1&quot; checked=&quot;0&quot; leftSpacing=&quot;15&quot; rightSpacing=&quot;15&quot; dock=&quot;1&quot; /&gt;&lt;/columns&gt;&lt;items&gt;&lt;item duration=&quot;30&quot; level=&quot;1&quot; generateAgendaSlide=&quot;1&quot; showAgendaItem=&quot;1&quot; isBreak=&quot;0&quot; itemNo=&quot;1&quot; subItemNo=&quot;0&quot; topic=&quot;Topic 1&quot; agendaSlideId=&quot;fbde2688-4814-4c50-94ad-98034e3276d6&quot; /&gt;&lt;/items&gt;&lt;/agenda&gt;&lt;/contents&gt;&lt;/ee4p&gt;"/>
  <p:tag name="THINKCELLPRESENTATIONDONOTDELETE" val="&lt;?xml version=&quot;1.0&quot; encoding=&quot;UTF-16&quot; standalone=&quot;yes&quot;?&gt;&#10;&lt;root reqver=&quot;21047&quot;&gt;&lt;version val=&quot;23269&quot;/&gt;&lt;CPresentation id=&quot;1&quot;&gt;&lt;m_precDefaultNumber/&gt;&lt;m_precDefaultPercent/&gt;&lt;m_precDefaultDate&gt;&lt;m_bNumberIsYear val=&quot;0&quot;/&gt;&lt;m_strFormatTime&gt;%#m/%#d/%Y&lt;/m_strFormatTime&gt;&lt;/m_precDefaultDate&gt;&lt;m_precDefaultYear&gt;&lt;m_bNumberIsYear val=&quot;0&quot;/&gt;&lt;m_strFormatTime&gt;%Y&lt;/m_strFormatTime&gt;&lt;/m_precDefaultYear&gt;&lt;m_precDefaultQuarter&gt;&lt;m_bNumberIsYear val=&quot;0&quot;/&gt;&lt;m_strFormatTime&gt;Q%5&lt;/m_strFormatTime&gt;&lt;/m_precDefaultQuarter&gt;&lt;m_precDefaultMonth&gt;&lt;m_bNumberIsYear val=&quot;0&quot;/&gt;&lt;m_strFormatTime&gt;%1&lt;/m_strFormatTime&gt;&lt;/m_precDefaultMonth&gt;&lt;m_precDefaultWeek&gt;&lt;m_bNumberIsYear val=&quot;0&quot;/&gt;&lt;m_strFormatTime&gt;%4&lt;/m_strFormatTime&gt;&lt;/m_precDefaultWeek&gt;&lt;m_precDefaultDay&gt;&lt;m_bNumberIsYear val=&quot;0&quot;/&gt;&lt;m_strFormatTime&gt;%#d&lt;/m_strFormatTime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EE4P_STYLE_ID" val="6cd991bf-f022-4378-96e7-2c338aeb3f5a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heme/theme1.xml><?xml version="1.0" encoding="utf-8"?>
<a:theme xmlns:a="http://schemas.openxmlformats.org/drawingml/2006/main" name="Folienmaster_new design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chemeClr val="accent1"/>
          </a:solidFill>
          <a:miter lim="800000"/>
          <a:headEnd/>
          <a:tailEnd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</a:spDef>
    <a:lnDef>
      <a:spPr bwMode="auto">
        <a:solidFill>
          <a:schemeClr val="tx2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none" lIns="0" tIns="0" rIns="0" bIns="0" rtlCol="0">
        <a:spAutoFit/>
      </a:bodyPr>
      <a:lstStyle>
        <a:defPPr>
          <a:spcBef>
            <a:spcPts val="0"/>
          </a:spcBef>
          <a:defRPr sz="1200"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  <a:extLst>
    <a:ext uri="{05A4C25C-085E-4340-85A3-A5531E510DB2}">
      <thm15:themeFamily xmlns:thm15="http://schemas.microsoft.com/office/thememl/2012/main" name="DTU.MDT.StatusReport.pptx [Read-Only]" id="{9951EECA-E2B8-4401-BF31-F80D93629040}" vid="{16446A54-D4E7-46D2-B3B2-A6C2190C0258}"/>
    </a:ext>
  </a:extLst>
</a:theme>
</file>

<file path=ppt/theme/theme10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6487"/>
    </a:custClr>
    <a:custClr name="Siemens Accent Blue light">
      <a:srgbClr val="55A0B9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11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6487"/>
    </a:custClr>
    <a:custClr name="Siemens Accent Blue light">
      <a:srgbClr val="55A0B9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2.xml><?xml version="1.0" encoding="utf-8"?>
<a:theme xmlns:a="http://schemas.openxmlformats.org/drawingml/2006/main" name="1_Folienmaster_new design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chemeClr val="accent1"/>
          </a:solidFill>
          <a:miter lim="800000"/>
          <a:headEnd/>
          <a:tailEnd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</a:spDef>
    <a:lnDef>
      <a:spPr bwMode="auto">
        <a:solidFill>
          <a:schemeClr val="tx2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none" lIns="0" tIns="0" rIns="0" bIns="0" rtlCol="0">
        <a:spAutoFit/>
      </a:bodyPr>
      <a:lstStyle>
        <a:defPPr>
          <a:spcBef>
            <a:spcPts val="0"/>
          </a:spcBef>
          <a:defRPr sz="1200"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  <a:extLst>
    <a:ext uri="{05A4C25C-085E-4340-85A3-A5531E510DB2}">
      <thm15:themeFamily xmlns:thm15="http://schemas.microsoft.com/office/thememl/2012/main" name="DTU.MDT.StatusReport.pptx [Read-Only]" id="{9951EECA-E2B8-4401-BF31-F80D93629040}" vid="{16446A54-D4E7-46D2-B3B2-A6C2190C0258}"/>
    </a:ext>
  </a:extLst>
</a:theme>
</file>

<file path=ppt/theme/theme3.xml><?xml version="1.0" encoding="utf-8"?>
<a:theme xmlns:a="http://schemas.openxmlformats.org/drawingml/2006/main" name="2_Folienmaster_new design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chemeClr val="accent1"/>
          </a:solidFill>
          <a:miter lim="800000"/>
          <a:headEnd/>
          <a:tailEnd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</a:spDef>
    <a:lnDef>
      <a:spPr bwMode="auto">
        <a:solidFill>
          <a:schemeClr val="tx2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none" lIns="0" tIns="0" rIns="0" bIns="0" rtlCol="0">
        <a:spAutoFit/>
      </a:bodyPr>
      <a:lstStyle>
        <a:defPPr>
          <a:spcBef>
            <a:spcPts val="0"/>
          </a:spcBef>
          <a:defRPr sz="1200"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  <a:extLst>
    <a:ext uri="{05A4C25C-085E-4340-85A3-A5531E510DB2}">
      <thm15:themeFamily xmlns:thm15="http://schemas.microsoft.com/office/thememl/2012/main" name="DTU.MDT.StatusReport.pptx [Read-Only]" id="{9951EECA-E2B8-4401-BF31-F80D93629040}" vid="{16446A54-D4E7-46D2-B3B2-A6C2190C0258}"/>
    </a:ext>
  </a:extLst>
</a:theme>
</file>

<file path=ppt/theme/theme4.xml><?xml version="1.0" encoding="utf-8"?>
<a:theme xmlns:a="http://schemas.openxmlformats.org/drawingml/2006/main" name="3_Folienmaster_new design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chemeClr val="accent1"/>
          </a:solidFill>
          <a:miter lim="800000"/>
          <a:headEnd/>
          <a:tailEnd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</a:spDef>
    <a:lnDef>
      <a:spPr bwMode="auto">
        <a:solidFill>
          <a:schemeClr val="tx2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none" lIns="0" tIns="0" rIns="0" bIns="0" rtlCol="0">
        <a:spAutoFit/>
      </a:bodyPr>
      <a:lstStyle>
        <a:defPPr>
          <a:spcBef>
            <a:spcPts val="0"/>
          </a:spcBef>
          <a:defRPr sz="1200"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  <a:extLst>
    <a:ext uri="{05A4C25C-085E-4340-85A3-A5531E510DB2}">
      <thm15:themeFamily xmlns:thm15="http://schemas.microsoft.com/office/thememl/2012/main" name="DTU.MDT.StatusReport.pptx [Read-Only]" id="{9951EECA-E2B8-4401-BF31-F80D93629040}" vid="{16446A54-D4E7-46D2-B3B2-A6C2190C0258}"/>
    </a:ext>
  </a:extLst>
</a:theme>
</file>

<file path=ppt/theme/theme5.xml><?xml version="1.0" encoding="utf-8"?>
<a:theme xmlns:a="http://schemas.openxmlformats.org/drawingml/2006/main" name="4_Folienmaster_new design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chemeClr val="accent1"/>
          </a:solidFill>
          <a:miter lim="800000"/>
          <a:headEnd/>
          <a:tailEnd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</a:spDef>
    <a:lnDef>
      <a:spPr bwMode="auto">
        <a:solidFill>
          <a:schemeClr val="tx2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none" lIns="0" tIns="0" rIns="0" bIns="0" rtlCol="0">
        <a:spAutoFit/>
      </a:bodyPr>
      <a:lstStyle>
        <a:defPPr>
          <a:spcBef>
            <a:spcPts val="0"/>
          </a:spcBef>
          <a:defRPr sz="1200"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6.xml><?xml version="1.0" encoding="utf-8"?>
<a:theme xmlns:a="http://schemas.openxmlformats.org/drawingml/2006/main" name="5_Folienmaster_new design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chemeClr val="accent1"/>
          </a:solidFill>
          <a:miter lim="800000"/>
          <a:headEnd/>
          <a:tailEnd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</a:spDef>
    <a:lnDef>
      <a:spPr bwMode="auto">
        <a:solidFill>
          <a:schemeClr val="tx2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none" lIns="0" tIns="0" rIns="0" bIns="0" rtlCol="0">
        <a:spAutoFit/>
      </a:bodyPr>
      <a:lstStyle>
        <a:defPPr>
          <a:spcBef>
            <a:spcPts val="0"/>
          </a:spcBef>
          <a:defRPr sz="1200"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  <a:extLst>
    <a:ext uri="{05A4C25C-085E-4340-85A3-A5531E510DB2}">
      <thm15:themeFamily xmlns:thm15="http://schemas.microsoft.com/office/thememl/2012/main" name="DTU.MDT.StatusReport.pptx [Read-Only]" id="{9951EECA-E2B8-4401-BF31-F80D93629040}" vid="{16446A54-D4E7-46D2-B3B2-A6C2190C0258}"/>
    </a:ext>
  </a:extLst>
</a:theme>
</file>

<file path=ppt/theme/theme7.xml><?xml version="1.0" encoding="utf-8"?>
<a:theme xmlns:a="http://schemas.openxmlformats.org/drawingml/2006/main" name="6_Folienmaster_new design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chemeClr val="accent1"/>
          </a:solidFill>
          <a:miter lim="800000"/>
          <a:headEnd/>
          <a:tailEnd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</a:spDef>
    <a:lnDef>
      <a:spPr bwMode="auto">
        <a:solidFill>
          <a:schemeClr val="tx2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none" lIns="0" tIns="0" rIns="0" bIns="0" rtlCol="0">
        <a:spAutoFit/>
      </a:bodyPr>
      <a:lstStyle>
        <a:defPPr>
          <a:spcBef>
            <a:spcPts val="0"/>
          </a:spcBef>
          <a:defRPr sz="1200"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  <a:extLst>
    <a:ext uri="{05A4C25C-085E-4340-85A3-A5531E510DB2}">
      <thm15:themeFamily xmlns:thm15="http://schemas.microsoft.com/office/thememl/2012/main" name="DTU.MDT.StatusReport.pptx [Read-Only]" id="{9951EECA-E2B8-4401-BF31-F80D93629040}" vid="{16446A54-D4E7-46D2-B3B2-A6C2190C0258}"/>
    </a:ext>
  </a:extLst>
</a:theme>
</file>

<file path=ppt/theme/theme8.xml><?xml version="1.0" encoding="utf-8"?>
<a:theme xmlns:a="http://schemas.openxmlformats.org/drawingml/2006/main" name="7_Folienmaster_new design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chemeClr val="accent1"/>
          </a:solidFill>
          <a:miter lim="800000"/>
          <a:headEnd/>
          <a:tailEnd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</a:spDef>
    <a:lnDef>
      <a:spPr bwMode="auto">
        <a:solidFill>
          <a:schemeClr val="tx2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none" lIns="0" tIns="0" rIns="0" bIns="0" rtlCol="0">
        <a:spAutoFit/>
      </a:bodyPr>
      <a:lstStyle>
        <a:defPPr>
          <a:spcBef>
            <a:spcPts val="0"/>
          </a:spcBef>
          <a:defRPr sz="1200"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  <a:extLst>
    <a:ext uri="{05A4C25C-085E-4340-85A3-A5531E510DB2}">
      <thm15:themeFamily xmlns:thm15="http://schemas.microsoft.com/office/thememl/2012/main" name="DTU.MDT.StatusReport.pptx [Read-Only]" id="{9951EECA-E2B8-4401-BF31-F80D93629040}" vid="{16446A54-D4E7-46D2-B3B2-A6C2190C0258}"/>
    </a:ext>
  </a:extLst>
</a:theme>
</file>

<file path=ppt/theme/theme9.xml><?xml version="1.0" encoding="utf-8"?>
<a:theme xmlns:a="http://schemas.openxmlformats.org/drawingml/2006/main" name="8_Folienmaster_new design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chemeClr val="accent1"/>
          </a:solidFill>
          <a:miter lim="800000"/>
          <a:headEnd/>
          <a:tailEnd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</a:spDef>
    <a:lnDef>
      <a:spPr bwMode="auto">
        <a:solidFill>
          <a:schemeClr val="tx2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none" lIns="0" tIns="0" rIns="0" bIns="0" rtlCol="0">
        <a:spAutoFit/>
      </a:bodyPr>
      <a:lstStyle>
        <a:defPPr>
          <a:spcBef>
            <a:spcPts val="0"/>
          </a:spcBef>
          <a:defRPr sz="1200"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  <a:extLst>
    <a:ext uri="{05A4C25C-085E-4340-85A3-A5531E510DB2}">
      <thm15:themeFamily xmlns:thm15="http://schemas.microsoft.com/office/thememl/2012/main" name="DTU.MDT.StatusReport.pptx [Read-Only]" id="{9951EECA-E2B8-4401-BF31-F80D93629040}" vid="{16446A54-D4E7-46D2-B3B2-A6C2190C025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4ppTags>
  <Name>One object (small)</Name>
  <PpLayout>16</PpLayout>
  <Index>11</Index>
</p4ppTag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66DA0F97996E439614574053A1B276" ma:contentTypeVersion="0" ma:contentTypeDescription="Create a new document." ma:contentTypeScope="" ma:versionID="daf5f1fb8e0ac8e8dbd91cc3a1d6e41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>
  <documentManagement/>
</p:properties>
</file>

<file path=customXml/item5.xml><?xml version="1.0" encoding="utf-8"?>
<p4ppTags/>
</file>

<file path=customXml/itemProps1.xml><?xml version="1.0" encoding="utf-8"?>
<ds:datastoreItem xmlns:ds="http://schemas.openxmlformats.org/officeDocument/2006/customXml" ds:itemID="{0996CD2D-4DF4-4328-800D-13A0357C73AD}">
  <ds:schemaRefs/>
</ds:datastoreItem>
</file>

<file path=customXml/itemProps2.xml><?xml version="1.0" encoding="utf-8"?>
<ds:datastoreItem xmlns:ds="http://schemas.openxmlformats.org/officeDocument/2006/customXml" ds:itemID="{46700A2C-3AA2-4A75-AD1B-36DB2D6F50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427F41-9916-47EF-9B82-07F22C4580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4.xml><?xml version="1.0" encoding="utf-8"?>
<ds:datastoreItem xmlns:ds="http://schemas.openxmlformats.org/officeDocument/2006/customXml" ds:itemID="{5D8764C4-C855-4260-9E5D-812B524AC9A7}">
  <ds:schemaRefs>
    <ds:schemaRef ds:uri="http://purl.org/dc/dcmitype/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572FBA73-6DBF-45DA-8282-9342320CFAB0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DTU.MDT.StatusReport</Template>
  <TotalTime>0</TotalTime>
  <Words>1014</Words>
  <Application>Microsoft Macintosh PowerPoint</Application>
  <PresentationFormat>Benutzerdefiniert</PresentationFormat>
  <Paragraphs>109</Paragraphs>
  <Slides>19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9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32" baseType="lpstr">
      <vt:lpstr>Arial</vt:lpstr>
      <vt:lpstr>Times New Roman</vt:lpstr>
      <vt:lpstr>Wingdings</vt:lpstr>
      <vt:lpstr>Folienmaster_new design</vt:lpstr>
      <vt:lpstr>1_Folienmaster_new design</vt:lpstr>
      <vt:lpstr>2_Folienmaster_new design</vt:lpstr>
      <vt:lpstr>3_Folienmaster_new design</vt:lpstr>
      <vt:lpstr>4_Folienmaster_new design</vt:lpstr>
      <vt:lpstr>5_Folienmaster_new design</vt:lpstr>
      <vt:lpstr>6_Folienmaster_new design</vt:lpstr>
      <vt:lpstr>7_Folienmaster_new design</vt:lpstr>
      <vt:lpstr>8_Folienmaster_new design</vt:lpstr>
      <vt:lpstr>think-cell Slide</vt:lpstr>
      <vt:lpstr>Thing Description Session</vt:lpstr>
      <vt:lpstr>Agenda</vt:lpstr>
      <vt:lpstr>What’s new in TD 1.1 FPDW? New Terms</vt:lpstr>
      <vt:lpstr>What’s new in TD 1.1 FPDW? Example: contentMediaType and contentEncoding</vt:lpstr>
      <vt:lpstr>What’s new in TD 1.1 FPDW? DataSchema mappings to content types </vt:lpstr>
      <vt:lpstr>What’s new in TD 1.1 FPDW? New security scheme: ComboSecurityScheme </vt:lpstr>
      <vt:lpstr>What’s new in TD 1.1 FPDW? OAuth2SecurityScheme with two additional flows: client and device</vt:lpstr>
      <vt:lpstr>What’s new in TD 1.1 FPDW? 7.1.3 Example III: Geolocation Annotations </vt:lpstr>
      <vt:lpstr>What’s new in TD 1.1 FPDW? 10. Thing Model I / II </vt:lpstr>
      <vt:lpstr>What’s new in TD 1.1 FPDW? 10. Thing Model II / II </vt:lpstr>
      <vt:lpstr>PowerPoint-Präsentation</vt:lpstr>
      <vt:lpstr>PowerPoint-Präsentation</vt:lpstr>
      <vt:lpstr>Conceptional Idea</vt:lpstr>
      <vt:lpstr>Combining Multiple Models Mechanism to import / extend TM Models</vt:lpstr>
      <vt:lpstr>Import TM Import models based on JSON Schema</vt:lpstr>
      <vt:lpstr>Combining Multiple Models</vt:lpstr>
      <vt:lpstr>Combining Multiple Models Import models based on JSON Schema</vt:lpstr>
      <vt:lpstr>Combining Multiple Models Introduce new import feature for Thing Model? </vt:lpstr>
      <vt:lpstr>Next Steps</vt:lpstr>
    </vt:vector>
  </TitlesOfParts>
  <Company>Siemens AG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Modular Digital Twin - Demo 1</dc:title>
  <dc:creator>Lahbaiel, Haifa (ext) (CT RDA IOT EWT-DE)</dc:creator>
  <cp:lastModifiedBy>Kaebisch, Sebastian (T RDA IOT EWT-DE)</cp:lastModifiedBy>
  <cp:revision>923</cp:revision>
  <cp:lastPrinted>2017-09-21T11:25:46Z</cp:lastPrinted>
  <dcterms:created xsi:type="dcterms:W3CDTF">2017-04-06T01:17:24Z</dcterms:created>
  <dcterms:modified xsi:type="dcterms:W3CDTF">2020-10-22T07:10:03Z</dcterms:modified>
  <dc:language>English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Deutsch</vt:lpwstr>
  </property>
  <property fmtid="{D5CDD505-2E9C-101B-9397-08002B2CF9AE}" pid="3" name="Release date">
    <vt:lpwstr>January 2016</vt:lpwstr>
  </property>
  <property fmtid="{D5CDD505-2E9C-101B-9397-08002B2CF9AE}" pid="4" name="Office version">
    <vt:lpwstr>2007/2010</vt:lpwstr>
  </property>
  <property fmtid="{D5CDD505-2E9C-101B-9397-08002B2CF9AE}" pid="5" name="Release version">
    <vt:lpwstr>1.0</vt:lpwstr>
  </property>
  <property fmtid="{D5CDD505-2E9C-101B-9397-08002B2CF9AE}" pid="6" name="ArticulateGUID">
    <vt:lpwstr>144AFB27-EB3C-4BF4-843A-3AC39403D726</vt:lpwstr>
  </property>
  <property fmtid="{D5CDD505-2E9C-101B-9397-08002B2CF9AE}" pid="7" name="ArticulatePath">
    <vt:lpwstr>SIE_PPT_2010_16x9_ENG_v1-0</vt:lpwstr>
  </property>
  <property fmtid="{D5CDD505-2E9C-101B-9397-08002B2CF9AE}" pid="8" name="_NewReviewCycle">
    <vt:lpwstr/>
  </property>
  <property fmtid="{D5CDD505-2E9C-101B-9397-08002B2CF9AE}" pid="9" name="_AdHocReviewCycleID">
    <vt:i4>-1962311319</vt:i4>
  </property>
  <property fmtid="{D5CDD505-2E9C-101B-9397-08002B2CF9AE}" pid="10" name="_EmailSubject">
    <vt:lpwstr>Folien für WoT F2F</vt:lpwstr>
  </property>
  <property fmtid="{D5CDD505-2E9C-101B-9397-08002B2CF9AE}" pid="11" name="_AuthorEmail">
    <vt:lpwstr>haifa.lahbaiel.ext@siemens.com</vt:lpwstr>
  </property>
  <property fmtid="{D5CDD505-2E9C-101B-9397-08002B2CF9AE}" pid="12" name="_AuthorEmailDisplayName">
    <vt:lpwstr>Lahbaiel, Haifa (ext) (CT RDA IOT EWT-DE)</vt:lpwstr>
  </property>
  <property fmtid="{D5CDD505-2E9C-101B-9397-08002B2CF9AE}" pid="13" name="ContentTypeId">
    <vt:lpwstr>0x0101002C66DA0F97996E439614574053A1B276</vt:lpwstr>
  </property>
  <property fmtid="{D5CDD505-2E9C-101B-9397-08002B2CF9AE}" pid="14" name="_PreviousAdHocReviewCycleID">
    <vt:i4>-245626024</vt:i4>
  </property>
</Properties>
</file>